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F95D-CF17-BFA6-8F56-A81987E9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07F59-7E75-B82A-C9DE-414761482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7A5CC-2EFD-1586-1838-7F0F9A14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7F78-7AB6-ACA4-C973-E9126687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948C-CE7A-68DF-3426-DAEB6001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89CD-B8B1-BC47-4FC8-A168E4DE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463A7-BF7C-D392-BCDC-0416C4607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2CD9-83B4-8510-919A-231A8285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DF422-839D-4969-1559-13FDB7D7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CDE1-7E30-AA2C-01EB-1E35A44A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37F43-22CB-F8EA-DCB4-EC35A0D83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63407-96F3-8A7C-13CC-B4ADD1EB0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B0201-38A6-D18F-00A3-B55576BA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9547-9A17-5331-1CFA-C8E5E893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8A29-AFAA-080D-E074-9644CC7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F23-4AC3-76A2-32E1-DA8D1C5C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9985-3FE9-49D4-7F58-6128E52E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54DD4-DCBD-35E2-F858-15F0EA86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EE0A-B98A-B16C-DEBC-EA299C78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8422-1A18-2505-8C46-4437A716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EE80-F854-9DAF-83F6-FFAB5432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5D3A-C16A-5E7C-7D6B-A2DE37C8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66E3-F0F8-7F2E-3100-D7E922F5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4FDC-FEAB-3655-C6A9-7F006C30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25C9-F39C-72F7-90AD-FB9B41D5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D869-3641-4475-41D9-3B0FDAC8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3CDD-D757-09C7-1DC1-7E21F81FD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46858-D5EF-7876-A146-42A747C48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DAB0A-665F-74F7-3D9E-D32706E2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894DA-0FAB-3489-98D8-A9CD150F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E23C-4872-C350-4321-FB5E0FC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1050-12FF-96C9-3037-A93C38E8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B74D9-E401-D2D4-2A57-0DA29FF1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8A9C1-4265-9309-657D-56EA6C6B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D23D4-C427-0FB7-80A9-53BE3F7FA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2B5F0-16D7-DFE2-7625-C7E26D7C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4CD16-2239-5164-2C27-ACBC072B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72E4-6A58-D642-2331-DAB920ED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DA2EA-FA6C-F91A-C97B-1D208E7D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8392-5F73-4FE3-B484-50CF6E75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B9F1-5363-F66D-FA86-EEB4C4DA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C9A6-9B3B-CC9A-045A-9EAA48E0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7AF5E-035E-076C-A222-24F4F74A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70348-49ED-E74A-B45C-2A70681F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B195F-8F09-77A8-B814-D96788A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387A1-64A4-F5A2-8C38-8A09C9CE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CD35-CEC1-31E0-48BF-5AF5A3A2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B594-563C-EB20-DD7D-9DF6CFA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7D3B3-E45C-935B-8309-4651FE47B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B4949-25D3-863A-2874-0E36C9CE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D4AC5-7187-53DF-90B9-2B67868C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45790-F5DA-1E90-4D1E-326EF370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DFD3-FAB7-7E45-066F-9AD32F8F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D5F9A-01CB-3958-9A06-2AB936881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BE636-05CD-5783-2898-C71F8AD76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0E7BC-282B-F340-E390-57D00D9B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D0965-D2B1-17BC-D1A1-17CD50FD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10ACF-007C-953A-D173-E1E08370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901F2-439E-2C41-9B42-DEF23EC8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47EAF-0F16-205D-8C51-67B12EB9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771F-65BD-4220-4D41-8E22371AA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82F5-BABC-4AE5-B484-5A35BE1C2441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18B3-7970-DEBA-4CA0-215C88C3C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7DD4-8337-076D-B55C-7A243EEAD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038F-90A6-49E0-8D18-F1F0EAC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2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C8C0C53-3FCE-FD1E-0F0A-0BED649D2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353FA83-A89F-1574-C4FE-314A2D466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D6DAB5B-8495-9516-13CF-5778D9EFD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061691B-CE0B-FE10-0275-5F3F86017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4D1FDC7-0917-D740-EB8B-4234CEB3D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5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69C102B-B4C6-546A-6DC7-0442E8EFA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52A64D8-454B-A2BE-A4CB-388CB7828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9145744-7993-7EB0-670E-73C233472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98DA3EE-FB27-EECD-3F2E-C0A121EC6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9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ED3471F-BCE0-7B9D-DCFE-83E5357E9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F841863-96CE-1922-B215-FE6A1A575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AD245B9-5BDD-4486-C022-C07428227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4036663-E268-69AE-4DF4-06C275F6A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6538A4C-88CF-0ED6-5D72-7DE3DCFA6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6204B86-1B35-6D9A-EEE3-A7B120B08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6BBEF32-1C39-E6EA-8EBF-F53A2622D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CBD4662-836C-D1BF-88B0-7BEB3AA71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6D44E34-51C2-40E5-F5DE-2400CF05C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5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0148DF8-4A07-A51B-8897-3D6444236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4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52A4C20-60AC-05A1-E695-EFB44DE39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CF07EF9-5A92-4565-413F-B64C2E3853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8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D2C76CA-F5D3-7DE9-5503-E28E203BF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1F0DCA9-D276-633B-FE09-36C78607F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2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12BE05D-E933-550D-29E1-65C5E069F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2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2A24CC9-43E3-764C-B5A4-0919F2560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49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AE15F5E-53A4-4349-CB4C-668046F25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596C509-ADE0-0AE4-1685-904580ED05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7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74AAE1B-D5FF-6052-6BB7-762CF8730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7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E6FAC29-0382-420A-BDF0-B8EA9951C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13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A4366E2-AE50-3B46-7624-1637C6BF7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5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1160178-AF78-1701-C905-3ACD76736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8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BB71AA0-78CA-C3FC-6DFF-7FA10E0CA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19C5869-DCC1-ED25-3C75-EE64F6C6E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396C576-7968-45A5-C1A4-21D18BCEE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86EA365-04AD-8F10-E716-53B8033E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687125C-9657-F555-DE32-7D71E6270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1837A68-43B2-2E79-91F2-187AAF71C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1B2D73C-E146-3CA4-B112-FDDFA5B37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2023-08-05T14:31:23Z</dcterms:created>
  <dcterms:modified xsi:type="dcterms:W3CDTF">2023-08-05T14:31:51Z</dcterms:modified>
</cp:coreProperties>
</file>