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047D2-1AF7-CFE2-AF9F-3F2AC786D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8C44C3-EB12-2DC2-B79E-B7CA9AB95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B05EB-9F15-9567-9A9E-AD77D68E6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B62B-7746-462D-AE54-5566321CAF2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68633-5B5E-AD6D-D025-5199DF56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DAA1A-2709-659E-F854-F17720827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4FF3-E549-46EA-9B60-96257DA5F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5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A5D72-AB1D-FBAD-AE13-2B0CB8F21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15DC1-8292-13F3-6630-5971CD990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F47CE-6CBA-26B0-963B-E0EB33CBC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B62B-7746-462D-AE54-5566321CAF2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8E5AF-9D9C-39B4-ACC1-830569621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72C8A-E871-0739-E8E9-435867FE2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4FF3-E549-46EA-9B60-96257DA5F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43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22C249-65A5-E195-54D4-AE5701A9E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2EAE45-00B8-CBD4-5BEB-53911D5B8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1AE8B-891F-3807-0733-A430B183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B62B-7746-462D-AE54-5566321CAF2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65B6D-7192-A995-916F-E798B20DF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A59D4-818C-7A1B-08D8-E2BBBDB2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4FF3-E549-46EA-9B60-96257DA5F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0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8B500-9EF3-F2C6-C310-23673772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6DF23-B238-9966-7999-BA264279F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27796-81A8-5090-B32F-5E7C5E0D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B62B-7746-462D-AE54-5566321CAF2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741DD-AA76-D441-84A2-C969C48FD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33120-1FE1-D97A-7ED6-00379E86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4FF3-E549-46EA-9B60-96257DA5F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1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7355A-C4B8-18D6-6C0B-6601EAD8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FCB8C-1678-D759-195D-902CFC1B3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477B-EEC6-4E75-C380-A27BE3B0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B62B-7746-462D-AE54-5566321CAF2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9E61F-BFF8-23DD-043B-57595A7C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407C2-E322-159C-58F7-9E9AAC253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4FF3-E549-46EA-9B60-96257DA5F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4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57A1E-3740-4A39-64D9-1A0CC0A2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61B19-19BC-2F18-24BD-DD040C10DA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CFD9A4-989A-D7ED-8436-42BFD4B22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36BD4-88EE-1516-D89D-E354D4026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B62B-7746-462D-AE54-5566321CAF2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6A720-64F3-6A6B-8D75-3E178F806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9D424-A6C0-E4D6-5AF9-4EF21A034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4FF3-E549-46EA-9B60-96257DA5F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BE2C3-FD3C-A7CB-0253-76D667F69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33076-AEA7-A729-DAAB-EFAE91B06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062F8-561C-A855-5EFA-E2A3ED2EF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8B77A5-2B57-E3C4-9A38-43DD53E0F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97286D-C725-72D7-0533-B11515294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58F65B-66E3-7064-0BFA-C7FFEC8C0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B62B-7746-462D-AE54-5566321CAF2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2C46FB-6E92-4F91-927A-F3683F47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A7DDBD-0FD8-F174-1454-1BE408993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4FF3-E549-46EA-9B60-96257DA5F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DF44A-9E00-E4E4-0495-68D5D9CE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C4CD84-AD47-878D-CE2D-55FCE557C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B62B-7746-462D-AE54-5566321CAF2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7D9782-10C2-E901-0862-5B818E75C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8984-84A1-2562-B084-02F96942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4FF3-E549-46EA-9B60-96257DA5F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1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CE9715-2BA5-9CF6-7D2E-83BAF467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B62B-7746-462D-AE54-5566321CAF2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7D00AD-E196-0726-CA51-6D474BCC0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76313-30F4-5B15-4380-A7408F9D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4FF3-E549-46EA-9B60-96257DA5F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49B03-21E5-3C9B-D081-CB4FB1437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6AEE6-F314-9C79-A851-3D506ED5F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FC104-88AB-9FC6-6994-6707EA827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19804-403A-48D1-9ADD-2F14BC22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B62B-7746-462D-AE54-5566321CAF2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24A1C-CF6C-E24F-79DE-1150EAD7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C7341-E966-0B10-29EB-8F8C88600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4FF3-E549-46EA-9B60-96257DA5F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2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F6201-981C-E45B-AAA9-52018EE01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391CD8-1A3D-7666-5F67-E566293E2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01DB59-C0B3-6937-279B-140AC65BF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57013-C90F-EF4E-970E-636D406D2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B62B-7746-462D-AE54-5566321CAF2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C3A68-D3A0-A86A-98DB-59B017779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A9B84-9004-EEC4-BD90-EA4E5429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4FF3-E549-46EA-9B60-96257DA5F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3B992F-4AE9-DE07-0B97-3A15FC5FB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B8587-4372-DB77-5837-979422F66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A8708-B201-1247-4553-52FF94AD57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6B62B-7746-462D-AE54-5566321CAF2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3D0D0-08EE-65AB-38B0-96EDA86B0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C1B3B-1666-81AB-16F3-FD5573D4C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C4FF3-E549-46EA-9B60-96257DA5F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43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FD2958E1-D915-41F1-FE63-2E1135F6B3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87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6CDF24AE-EE5E-9AE6-91EF-2FDB400F35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20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DCDBFCB2-DC6D-8C27-8F07-7B46D20BF3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11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A89867BD-FACD-A2AA-33C7-C5E61CB7A6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22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9A8EE0E5-DA29-3683-6AC3-BDDE9BED3A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84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6E4D79E4-A3A1-B7E1-F8B3-7FF4E98FB0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00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8906C011-D099-8EA4-CADC-07C0FADD74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57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E0EDBA17-D701-5749-189C-AC5975D5E4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95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0E1E87B0-1401-379B-69DF-C43A79E000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01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19F98502-EFA1-667E-D6E9-C96778B391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7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90BA8CB9-74D4-BA61-1B02-F00C21959A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5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A5405F71-3D76-540C-8B2B-1383BA4A91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01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3CFA5C90-5823-7CE1-ED39-C6ED8D8003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47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4802EAEA-2B98-A806-DD69-65623C2316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30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DFE6834A-ABF9-847F-769A-87BD617A64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61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4452D083-47D4-A11C-94E4-A250BABA4B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92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93E1A650-69F2-7354-80FF-DB824DA50B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18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C427C886-6F27-D548-8A72-DAABB807A3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20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D30F464F-DECE-7917-7DDF-82B70D7445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73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BAE0DB7D-5B98-E0A7-9745-1928BC9933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35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ADD6A97F-4CE3-8B4C-C0A5-05EE4C44C8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61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4916ED47-7980-1FC4-AF4E-BD369D7AA0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97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9E6DC32D-CF12-52F2-41CA-A4DAE93F49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44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4E809BCD-1D3F-2C0F-C574-1B18D20350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69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F72DD108-8FF1-A7B2-D56D-FF34CE0234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23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26EA33BF-FCEE-1E07-1827-C586EEE4B5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6B31F299-58E8-8437-BF13-509099CD75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98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D957DFDC-E097-CE8B-929E-BA7919983D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29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8C5FED45-3D9E-D066-4713-C20945378D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80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C282D5F9-327C-B133-F2EE-B9434418BB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87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91B2EEF3-7468-F8D6-D1B1-9D6A03ABDB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575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1B08A4DE-01A5-E380-4BD4-D7A8F043CB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605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0963B4CB-62D2-7FCB-C221-9C22E5BBA0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0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7B7D32DD-78BA-CCD7-1E0D-61D2B1E971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43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F3E23FCB-3CB6-773D-AA16-47A3D9525E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015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2FFBD9F7-4460-0CBA-F843-BF9ED90C07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230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3C56EE31-0D33-A7D5-2A79-AF634E7278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717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80B63F37-3B95-0497-5137-8839121105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161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67813481-AB8D-9C26-7C27-AE88879F76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649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57FED046-1815-A875-FD09-FFA70B962A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254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67BF56C1-E0FE-2057-3254-34DAC2833E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895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D680AFEB-50F6-AB5D-0B5C-03934A1EBC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69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138D9C33-2947-641A-BFE2-5F103B1163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7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BB30F7E2-DF73-82DE-9539-ADEBC26992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97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9658ED02-F461-7F26-4EE8-48E2A4A8CF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14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7A705306-E172-3E10-70FB-7B5DBE0917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39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DD3A5A5B-18CE-E3E6-AA0F-134D30A3A0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96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2023-08-11T13:12:55Z</dcterms:created>
  <dcterms:modified xsi:type="dcterms:W3CDTF">2023-08-11T13:13:30Z</dcterms:modified>
</cp:coreProperties>
</file>