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969A-B17A-A898-B496-F08F1D677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903E5-4B93-E952-D3E2-B8F1FA744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D9F21-C798-A1EB-1D0D-455C093A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E694-C799-817E-C470-095A0F20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BF7B-EC13-94F5-9C0A-57752C9E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3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462C-7ABF-0D2E-3FC1-874F4951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6F664-8251-7B80-35BD-4CC3783B6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E5ADC-CD44-D188-1A9C-494D403D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49404-AFA6-65D1-2136-CDB71804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E5C1-9FE3-D49C-6B3A-B798D716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1138C-A3E4-F283-E87F-1643A4E6D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7D32-629C-5C77-2856-D085303CF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7889-D4D1-25FF-AA31-F9318C90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98EF-B4B2-7978-39F0-127A719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EB6-6921-8C77-DF35-68C561BE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290F-6068-16B4-ADF3-E2146780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6421-5967-6804-778C-01D621301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5290-C000-FEA0-5EE4-28C23265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01DE-F983-9E86-8CE4-BEA555F8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E629-9D61-8B5C-59C8-9FCF57FF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2971-5C76-13D3-6A51-0A6430FE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5EF4C-3E10-8D70-BEE4-6AB9E853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5E4C-B49C-8572-F564-A3AB8B6A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55D8-88A6-058A-F3E6-55649510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FE3F-C73A-5AE7-CA81-A1DFE126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100D-4B46-95B9-0145-FC827613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C316-2724-6A8C-B92C-2ADDFBD2A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65CC3-3241-EA60-9002-C4291F294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AEE7-2877-E85E-7DF8-22AFF175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DAA3B-BA9D-201A-43AF-4BD3FF3D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E8AD3-C781-855B-D69F-CD4D7BF0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C6D2-55B2-7E79-B8D8-1D07FC3C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CB6FC-B10E-A0FA-DFEC-04FBE9817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6BFE4-960E-6B83-1966-96EB0200A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CFEF5-5397-1117-39E0-57249A9AF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38EA3-CD3D-2074-FF52-B6DD53240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7D60F-662B-01CE-DC89-2CE5A87A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86018-5078-F610-62B2-27ACFC9E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259A8-F40C-3E7A-515B-6D2711C7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CD0A-00BB-A8D2-DBBC-DC042EDC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54D09-063B-56B0-BC03-3E376AFC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30B3A-CA1D-7A74-F460-82919ECE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9D470-0A87-9C32-AA8E-BF4ABC9D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BF36C-AD2E-C38E-A1A9-01B6A831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DA724-3C66-9005-F7A0-0216135A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CE3C8-6BAE-974A-BD30-5E1969DF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5DB9-46BB-50C6-2872-532291D4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011C-3A4D-B919-5B8F-733FF6BC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4E88-90EE-FC53-1B91-F08DD50B3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6F319-30C8-06BD-D1ED-B81FED57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3EF8-623D-56B5-A936-182EDE1D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F06E7-835F-4C7B-18EA-532646EA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55B6-2228-4189-21E9-AFB2BFFA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557C5-D7FF-8C3C-503C-160B232B5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A1D5F-3C25-BAC5-06DE-38E2586EC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CFD13-BAD1-7480-6BFA-6DD3B556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D4AA8-A7A8-1446-07DE-09F593B2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392B0-413E-F3A0-CC00-FDA93BFD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3931C-0AF4-D0B2-5FCB-44730F6E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4E966-C027-F724-1DB5-89688C4F4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42C09-FA35-DD73-A9FD-1DAAE97AB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7345-1D6B-42FC-B39E-8EB2E450349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65EB-9266-4043-479D-6391564AD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1EA15-BA91-38E9-08FF-A6B208B0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3F3D-C2F2-45C0-AF21-819D3311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2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CF978FE-5A2E-2DC6-957D-2464E47F6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9852BD6-446A-C8BC-FBAF-BF5ABED8D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6535E4E-9BA5-A4DB-B819-0E1DE97B5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C5F33BA-6704-AA96-E84A-8E25E7980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4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FA0DD9C-DBD9-30C8-3318-83CAA36FB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9C0A478-04CC-EE66-B789-5B9FB7A07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BF64EE4-EE83-6F92-45AC-F956DD2CB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796EE45-4DA9-9612-0C39-10FB19B3D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5C4FE25-D5E0-5F56-DD6C-A97011DF2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E66DBC1-E403-9119-DD3D-AC45A797F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AD8D3FE-3844-1A69-9643-50A0B6681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9B9A263-6209-AF36-CA53-AC4009F2F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2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B3CA62D-18F4-16E6-7342-02875AC25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E5E6365-ABE9-6D4F-CC38-F3B47576A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797BF91-DD11-FED1-A3D9-972FF1447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BC550D7-C5A9-9FED-CA87-0F048C59B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BA0A8D5-828E-D902-909F-FF5E02A97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F1AFA32-44C1-E677-58D1-94F562616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4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788714A-837C-4FED-C5D6-0E2A623DD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2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15BF110-9AE8-A72C-79D3-80AE51151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29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D7BB233-3879-C7C0-9096-645043E87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42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79B5CCF-5650-6048-5FA4-A9EA6C408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E27C9BE-C9BA-3B01-4E94-4AEBD23F7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9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8D69144-9B3F-BCC4-4FF9-4D0622FF6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6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934AB1A-A70A-6504-8690-AEE03509A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5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76CEDEB-5E58-30F8-94D7-EF5964B1DE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8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3990FD4-4A45-39C5-4FAE-BFD6A16A1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7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935171C-8731-A4B0-A08B-EBDAFE934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B496F72-6339-BA15-2E98-469DA1098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1660C26-C482-C3DD-1E02-EEC9B80EA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6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36F01D5-F59C-FE0C-5C18-7BD68B0327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9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604FC67-65CE-C6F9-0669-E84BFA982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92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78798D6-1493-8F5F-FCFE-6BF0C8223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57A2B50-9F05-0B98-5A31-B15F1B3D3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58197DB-4477-3F3D-EFB9-BD97B83E1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791D3E3-3A4B-F3AB-D794-B549ED795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7479F0F-63E0-F52B-7021-08A30B3D9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C69B252-61FE-33FB-2351-2B04F1005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491D70A-9DEF-14DE-5145-B95B4FDE2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AFCD207-E49E-3CC5-A52E-BD92BCAC3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2023-08-19T00:18:19Z</dcterms:created>
  <dcterms:modified xsi:type="dcterms:W3CDTF">2023-08-19T00:19:07Z</dcterms:modified>
</cp:coreProperties>
</file>