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1AA4-7C48-351C-B7F2-94AFF356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013B7-3B1D-5205-F5DD-E19F9DE73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A51B-CDF0-CC44-B91E-54FBF3AA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38F4A-87EB-19B3-358A-30596104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73F9-80C5-11EC-C069-6E2C62B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967B-7DA1-014D-B307-88622A15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37034-4055-4D66-A573-A4428286E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A67A7-CDBF-29C4-0A78-43497252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45E20-1E75-FBB1-E104-48740916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BDCBD-2F9F-8FFB-3AAB-5F6B224D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47E79-B8C4-7A6E-883C-187F81F32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B265-F8CF-7EDD-1C05-0483C00AD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C5EE-A594-A771-B4EE-5BA1EDB4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2E081-6ED6-23D7-5C86-0999C72C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A2BDD-40E2-2C81-82B1-28C92EED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6EDC-EF50-C805-E0AA-57F5D287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B292-E54E-BD93-9EBC-C067348A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77C78-4B7F-3233-7CAF-CCDFEDA8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390F-8DAE-DF43-9661-2F2BA4BD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0762-7AD9-772C-AFC9-2D437948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8591-102B-63D2-2C8C-7D32B1EE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C8C8C-32B3-7BD7-F625-62CB3853F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5CD8B-2A1E-5E24-55A7-F9A81034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F3EC-1CDF-9E72-7374-347624D9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9F8E-74A5-3E5F-D9BB-54767838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2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25DA-7BD4-2F9E-979B-2B786E46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F78E-64B3-F31A-DDA4-37136AB2D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F41D2-0ECA-94B6-6A2F-B730A28D5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3199E-40B2-1628-4978-49E16A90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602C7-9287-731E-B77D-A564D996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E6059-7EED-EEB3-B1F4-5624F0C8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47FE-7B5E-23CF-0457-7B25C64F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54AC8-57F7-E0CB-4E93-15A2BACC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4C88-EBB7-B1F0-C077-EC879C37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5F860-DF9C-D96F-BF2C-56F84FCDF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68A06-962B-B775-9DDE-570C2F686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EC17E-A9D4-83FB-056C-E8229DE6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E9A17-9B72-2CC4-9F15-B549191D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E6E96-3645-8B28-DA6E-6A26C74B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6EC6-3609-06B9-1491-3494EC9F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AF045-CE70-9BD3-4884-1A62BA80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14928-79C4-3F8F-C3CB-9A2E2472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7AED6-B3EA-0DCD-27B9-226BA819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551BC-87E9-8441-B892-5B60397A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939E6-FCA2-6C6E-B669-95956A4C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244D4-52B6-9A34-1EB6-6C3DF586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41C7-1976-C061-9EB2-9B005728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63A5B-CFDC-5227-F932-DDC85EC9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2EB1A-CD54-826F-7B78-CE1678650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E6106-A4A1-0260-5D8C-28093B31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33F55-08DF-B9F7-4472-270C64F5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3C00-1427-70DB-232A-A8D0CB13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3AEA-66A6-5529-CE73-E9807790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2B345-972F-8705-45C7-028713469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1621E-021F-5541-BAEE-5A13B2C7B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B390A-F8D8-0DAC-D1A6-EDE5A768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787A7-53A4-5D71-A291-D30BFCEE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73235-88B6-89C2-E814-AA39A34B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0BD1F-A0A5-3010-3951-3632225F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2EDDE-4EBB-A99D-2A09-889D99701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02F1A-9A70-5D27-3989-A4186248B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B5EB-8B28-48DB-B803-386C192684A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A328B-DEA9-ED61-5B48-8A1E7F255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539C-F63D-BA4C-FBB8-2ADB83DA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64E3-F9C5-47EA-8301-1D4AF0B8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51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543161B-34AE-7907-12AB-BB9B5A624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3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9F8E001D-DADE-7B4C-5649-1A6B2111C1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8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D371FCA-42AD-F300-51DF-F274AFC09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2A54D78-860F-AA68-CE65-5641DDA62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1937FE1-B99E-89D3-E749-5DD388626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F6C4637-D05D-EFC2-BDB9-921AF555D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11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8406353-DB44-2ED2-0A7D-DA3B2715C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6D9416B-EEEE-B764-0112-25F239BE0E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02B5B06-4440-C205-4345-DD1BE5F09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6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1C295F2-DE90-295A-C9DD-371BE012D2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4E157AE-6261-2AAC-7448-957E025E0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9F6740D-3A1B-60AA-C5FD-B7874B3F6A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FAA96E3-F2B2-9AE3-99F1-4A2571D6A4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1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7851F26-63CD-417D-31BF-D244E4B49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D7DDD40-D053-ACC2-71EA-65E03C6F3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577499A-EB1B-18BE-5E4D-000689B7F5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8B895DE-0782-9E83-A47E-33F961A6C0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8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6697184-ECA5-4DDC-A5E1-B2A27B2AC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8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6DFB7502-1815-25AD-3F8C-85E31BCA3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E8F5930-F224-B9EC-18C6-4CBA82AED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58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832D97A-2D1D-8CA4-72F3-006E8F540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4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5A79455-2C09-D752-F9BF-CB0199EA4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4F0B32A-7626-266A-5EF4-35A4A8C9C5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74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DF533EF-574D-6C42-3D5C-B6B418697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5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FF2017F-8371-8129-B621-73F57F9D3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30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117F2D3-3EE7-E361-1979-A1DB215F4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35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F7649A0-7AB5-F304-4B17-27EE805C3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7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FF7F7F4-B33F-7A20-65B1-3913FBF96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80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34931138-097B-D37A-8DB8-120278D56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ED6A2A6-BCE3-D57C-4C81-18DAA9206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38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CDCE381-B8A1-110F-E16D-9786E0958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52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41C07F64-301E-A839-94AA-4F04BAB7B6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6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7C650BD-CF52-24BB-673D-F208BE2D8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0B244DB-B905-2079-4F40-576088969F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57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1D0E6A7-6E9E-701D-9F59-7C0AFC310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44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6EBC73D-AD21-64CD-DD2D-C9DF2B422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1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82CB6F0-6DF9-3192-61C2-E059EA27B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89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876A1EE-05A6-3D4A-FB88-5318F8FEF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8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7DA85D5-08CB-9D77-2522-1A2728BB2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20BE1F4-80E3-F542-0263-ADD79BC06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C06C199-689D-5FB9-4729-B9F294412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1CF9BC3-9A5E-FD2E-4BB9-AFE66836A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0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F0761A3-46CC-1C8A-9E32-3DF31C30B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E0BDEE5-FE22-5182-2899-81CCABE1F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8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2023-08-25T21:56:36Z</dcterms:created>
  <dcterms:modified xsi:type="dcterms:W3CDTF">2023-08-25T21:57:24Z</dcterms:modified>
</cp:coreProperties>
</file>