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CB3D3-BA73-3E3F-5C1B-586AA1D5FA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407214-44C5-10AD-5F0C-D7E9A6869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0CD5C-D711-C59C-9514-DC95DEC7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79A0-2AD0-4013-9560-DA32A8B10EE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2CFE6A-BFB1-EE59-DBCD-043A6CBEA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80DD2-E2CA-01E5-AADC-EE6EDD888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9B97-559A-4F0C-88BD-D79A6D31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88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A6001-FD16-1E0A-3CA6-B16F7556C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851E59-D2CE-16EE-CA97-C85946C27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67D4F-8D0A-2C8E-9DD1-75EFB6378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79A0-2AD0-4013-9560-DA32A8B10EE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1A8B33-75FF-3A9E-AD34-5EDBFC560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BB3960-1445-5434-2718-3B0856FBC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9B97-559A-4F0C-88BD-D79A6D31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52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3CF348-052B-6410-B14C-714FB69449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3970D-B131-BDE7-9971-0DA7901C7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A56DD2-C46F-1B25-3E74-85F434B00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79A0-2AD0-4013-9560-DA32A8B10EE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238059-6482-117B-5261-73C0FDAE5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DC0AB-4967-CF9D-7170-BDF096F18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9B97-559A-4F0C-88BD-D79A6D31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936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68F8F-7939-A583-52CC-AFD60AC1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D5B9EF-7915-F590-D90D-AE6C9855C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F6A4D-D032-427F-99E3-DDEAAE5AE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79A0-2AD0-4013-9560-DA32A8B10EE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3470A-FD91-AD07-A01D-B2CF970C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A6835-36CD-F47F-E0D9-AA33C08F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9B97-559A-4F0C-88BD-D79A6D31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B1F70-41C0-FFDB-3380-D537C578A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273565-19C6-E621-0CE7-7F71051573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04B906-4E79-1B45-4FB3-37D7C5B16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79A0-2AD0-4013-9560-DA32A8B10EE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BEDFE-7FB2-3774-EFE7-EF372B1ED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A7422F-1D6F-B18D-A26D-19B22BCCC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9B97-559A-4F0C-88BD-D79A6D31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64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ECAAD-15A8-1AC5-3106-3EE7DCC15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0B514-AC6A-AB36-9B9E-6CBFFF0F46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28CEF0-DF8E-5B68-AEF7-EE4601E555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41BA48-0E85-12E8-E269-710C5357D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79A0-2AD0-4013-9560-DA32A8B10EE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1C692-70B7-05EB-D866-EA1FE6F064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4B7BE3-DC7B-2043-0F50-54FF3873B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9B97-559A-4F0C-88BD-D79A6D31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69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0C74-A86B-E80A-2D8F-A9473985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A3575-69E7-B9C6-3F19-C4EBE55D2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B62B3-16E0-363A-2DE1-74987F797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B0A947-2272-DFF1-6A15-F60860A84B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837F3-DC0A-073A-5D38-72EB93DF9E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E5E501-1620-4EE8-9C5B-4625CA71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79A0-2AD0-4013-9560-DA32A8B10EE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AB51A1-14E8-352B-FEDF-F55BD9ACE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84ADAC-8594-D7E3-11FA-BC9F0517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9B97-559A-4F0C-88BD-D79A6D31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29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C5A1F-68C9-E603-4508-360F7BFD0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8FEEC-54BB-2FCA-0498-EC563F841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79A0-2AD0-4013-9560-DA32A8B10EE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085FC9-E915-E8A4-F441-8D0BC0FE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3EFC6-4E2C-FBF3-E3D0-EBF92D497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9B97-559A-4F0C-88BD-D79A6D31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54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77CD02-12E5-B6C1-974E-03CDBE7B7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79A0-2AD0-4013-9560-DA32A8B10EE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2FD12-3BC8-61C2-11DB-7D41F78DF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04D312-2E1A-2BE0-9BD9-C7FD3BA9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9B97-559A-4F0C-88BD-D79A6D31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78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16E85-C914-C037-4EC2-D4D1FF9B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DE1743-F804-09D7-3044-629227CB5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73CD7D-9027-F6D0-0450-C39B0ADA9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D150D-7B2F-7616-E9B3-AAA2E3300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79A0-2AD0-4013-9560-DA32A8B10EE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F6A7D-D94E-17DC-F9F2-C14CDF4A7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A9787-81D3-8341-FA2A-65CC53B47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9B97-559A-4F0C-88BD-D79A6D31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845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48EB3-F118-BC5E-AB89-AC9F6BFA5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329EF2-BE9F-4241-1E2B-378C3D6CDA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DBDF5B-3446-1629-4F9E-BDA651032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BA7A2-5C18-00BF-41D4-9F968C85B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679A0-2AD0-4013-9560-DA32A8B10EE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9044C-35D7-8809-02B7-87550F413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5A49E-6ECC-0CDB-1678-683D26A9A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99B97-559A-4F0C-88BD-D79A6D31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4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A7A0BC-D060-A13F-BE42-B16C7DA87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2179F-EEC2-46A3-4AF0-A548261A6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E27C2-C092-0F55-81AC-8832F7E344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679A0-2AD0-4013-9560-DA32A8B10EE2}" type="datetimeFigureOut">
              <a:rPr lang="en-US" smtClean="0"/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EA8D00-D2AC-3D6B-7557-4CC556C2F1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4749A-4DC9-0145-8432-AACAAFF319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99B97-559A-4F0C-88BD-D79A6D31C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B0DBFC25-F7B5-648D-4D9D-BFE4B35996A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769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28122CF3-2B61-9BE3-F31B-33F49B3F2E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383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1FB26372-2A0D-2223-4E1F-6415BCE8D88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413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49C1A8E3-1073-093E-1E9D-4575C1A5AE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87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DD951C3C-BE40-4D45-EB7E-2A2F3A6C97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349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5D027B80-46D5-5BB1-C771-0FB9C33099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422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581A16DE-AA4F-D5F6-EC0F-9CD0514243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1987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13CACE99-AB2C-E0B4-416B-72392A679F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941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9DEA415B-635C-D2AD-A772-09BD04D8D2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71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E09549F7-3B64-1D6D-8C51-E2C764EB45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418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9D8BFB61-C1AF-1458-6345-008B97BAE03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151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5AD65F52-AEA2-492B-E5A8-3D4910A0DA8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618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0E784943-7071-1769-B564-962BCBC576C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79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BBB43D8-B5E6-49DD-20D4-E338F01BDD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38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F10324D-151B-A190-706D-5D19B9D8BDB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4912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42851A2A-4B3A-34AE-C64B-5B8DF2B3BF0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902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490F1FD3-E399-EE2C-D02A-075DA0C080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9466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91FE1441-8BCC-F88E-7531-91C0260290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54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D64FE11C-FE35-C504-4B60-C8A5537D53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0913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76BE5236-6F0C-90A0-9DB2-3B290923D84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016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F808B0B7-78B1-B73E-B2C2-1F275EB130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8755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A5C94149-1DF2-ED49-BD20-EAD88CFE5A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6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517FB4F9-F2BF-850C-2FC0-191BC3E26D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4815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C4524212-935E-836A-1D8C-645D30E1D56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633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66AE118F-A090-50DA-01CB-2D57C178ED9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313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93C300AA-09A5-E9EE-172A-B4E926E091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334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6090A0E7-7B87-B79C-0F14-BEAFDC5D8A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520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0EC2A094-1D2A-7982-01F7-D8F0D44184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5273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F16461C1-ABED-259E-F027-1964C1220C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1092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6E5F5091-1ADD-9F0D-9FCD-2B3F5148D5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1187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F54879EB-6601-BF05-CDFD-B1AB7A45AF9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1173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>
            <a:extLst>
              <a:ext uri="{FF2B5EF4-FFF2-40B4-BE49-F238E27FC236}">
                <a16:creationId xmlns:a16="http://schemas.microsoft.com/office/drawing/2014/main" id="{8671CEA1-E82E-F1A6-43F4-7A81A3F74C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361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>
            <a:extLst>
              <a:ext uri="{FF2B5EF4-FFF2-40B4-BE49-F238E27FC236}">
                <a16:creationId xmlns:a16="http://schemas.microsoft.com/office/drawing/2014/main" id="{B9C8BAD7-A67F-39C5-8BDB-B5E5AD2ACE6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8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FE9D3C68-FB54-3B52-1F67-ADFD27BE07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8728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>
            <a:extLst>
              <a:ext uri="{FF2B5EF4-FFF2-40B4-BE49-F238E27FC236}">
                <a16:creationId xmlns:a16="http://schemas.microsoft.com/office/drawing/2014/main" id="{7B19D32E-F730-7C1B-9F4D-8C245965047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01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>
            <a:extLst>
              <a:ext uri="{FF2B5EF4-FFF2-40B4-BE49-F238E27FC236}">
                <a16:creationId xmlns:a16="http://schemas.microsoft.com/office/drawing/2014/main" id="{B3261841-3575-61E9-AFF6-1B1982770B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3354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>
            <a:extLst>
              <a:ext uri="{FF2B5EF4-FFF2-40B4-BE49-F238E27FC236}">
                <a16:creationId xmlns:a16="http://schemas.microsoft.com/office/drawing/2014/main" id="{2DC2B430-F75A-5D46-A7D5-D810E872B6F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9968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>
            <a:extLst>
              <a:ext uri="{FF2B5EF4-FFF2-40B4-BE49-F238E27FC236}">
                <a16:creationId xmlns:a16="http://schemas.microsoft.com/office/drawing/2014/main" id="{0332C63D-F2EB-102E-38F6-C49B537C722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097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>
            <a:extLst>
              <a:ext uri="{FF2B5EF4-FFF2-40B4-BE49-F238E27FC236}">
                <a16:creationId xmlns:a16="http://schemas.microsoft.com/office/drawing/2014/main" id="{6BF8F1AA-23A3-4145-BE13-2696A30491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6334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>
            <a:extLst>
              <a:ext uri="{FF2B5EF4-FFF2-40B4-BE49-F238E27FC236}">
                <a16:creationId xmlns:a16="http://schemas.microsoft.com/office/drawing/2014/main" id="{5BC3034D-D163-D76B-285B-7F5B52ED054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6790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>
            <a:extLst>
              <a:ext uri="{FF2B5EF4-FFF2-40B4-BE49-F238E27FC236}">
                <a16:creationId xmlns:a16="http://schemas.microsoft.com/office/drawing/2014/main" id="{F715EA82-01D6-D3F8-4250-82E8973084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290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>
            <a:extLst>
              <a:ext uri="{FF2B5EF4-FFF2-40B4-BE49-F238E27FC236}">
                <a16:creationId xmlns:a16="http://schemas.microsoft.com/office/drawing/2014/main" id="{49DCEAEE-C1A5-8920-D372-3B5EDC9E089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3385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>
            <a:extLst>
              <a:ext uri="{FF2B5EF4-FFF2-40B4-BE49-F238E27FC236}">
                <a16:creationId xmlns:a16="http://schemas.microsoft.com/office/drawing/2014/main" id="{DDCBFD33-97E8-A36A-3615-4BC5936A3A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212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>
            <a:extLst>
              <a:ext uri="{FF2B5EF4-FFF2-40B4-BE49-F238E27FC236}">
                <a16:creationId xmlns:a16="http://schemas.microsoft.com/office/drawing/2014/main" id="{D3DE8119-FC09-AF8A-8D69-D3970CC8BE6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20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924B2ECE-F866-5404-CB6B-9C81AD0B56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70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0297ACAE-6BAE-5AD2-C4DE-97FE95DC44E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46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6F31EB0A-EDD6-F039-C844-52D91FB9B7A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409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9F437AB9-F60E-0B4D-D9ED-D967ED305D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307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EC3D1063-7159-527A-8913-B1EF117D5D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611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Headrick, Trey</dc:creator>
  <cp:lastModifiedBy>Headrick, Trey</cp:lastModifiedBy>
  <cp:revision>1</cp:revision>
  <dcterms:created xsi:type="dcterms:W3CDTF">2023-09-01T02:15:25Z</dcterms:created>
  <dcterms:modified xsi:type="dcterms:W3CDTF">2023-09-01T02:15:55Z</dcterms:modified>
</cp:coreProperties>
</file>