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C7F6-77A5-B189-3914-59BB7C6F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4E416-9265-9809-0F71-4A8C1D87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3A74-F7AF-2E24-34E8-4A403387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9D8B2-710A-87CB-E14D-9372F33C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F6A69-FF15-1B69-16B4-DCE83048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8D50-50D9-3B01-497E-5DD23C0B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B4DA6-2B59-8387-821D-529DABA33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A275-BF88-96EA-0440-84AF380D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A4CF-CF3F-1D43-B5C0-DDEF6C57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74B4-4299-46FC-69C2-C6257B2D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D047B-C611-C74D-4182-97C22F943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94454-7A66-9DA7-14E7-55EB7DAE4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821E-706C-B002-3332-3701BE4F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9308-4946-6BC9-F005-19908B47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76C3-00C8-2650-97A6-0045C797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CAEE-363A-F8A8-842B-64A6060D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C63A-3EE3-10A8-5878-3C805679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5BB1-4832-3F11-02EE-6C666134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1D54-BF56-1B10-0B53-818A954D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9791B-5570-45B9-612F-404773AD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516-4614-4F46-5235-FFC4E60D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3A8D3-D9D3-1DA3-8A14-4361CD7E4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9D34-498F-7BBE-8BFE-D0DF42FC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F912-1076-AD90-F086-936F979A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6FA61-D4B0-DB4B-15A3-E4111515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6ABE-4A57-94D8-77EF-FBE62C78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27FE-CB85-D902-BD5C-FFDFE3C2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1FA7A-0D4B-8F46-8A04-8AF26597C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8C64D-B6C8-D651-CF2B-EDA2F571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71575-1AB2-5E10-8B70-19275FDA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25D3-39F5-441A-3C49-FA554BE8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A240-1090-8BFE-31A1-AFC1089E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1E1F-0F53-2642-1618-85C0EDC5F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3CCA3-1265-4F8A-6C5E-2AAA79DC8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5F869-2A5E-83C9-BF91-9C4581667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800B7-E13A-E727-18A5-E8FD3358E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D7FBD-E052-4F47-4E7A-31A342D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20EF5-3E97-721B-1F23-F916777A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5EB39-7F99-490A-438A-CFD827C2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ECAA-5648-75D3-EE33-985FBFD5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3DB09-B15A-0F8C-65B8-5BFCBA63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7AD4C-D7CE-1362-7DAB-45D00DEE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F3237-5CF6-ACA5-74B2-431EAB5D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2AEA8-B452-5260-80C2-1000AFED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23933-C7B4-93E9-E32F-D3555D4B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C221A-18F2-7879-FC99-34689D78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C27C-5090-0C24-40D2-99B4C0EF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3F30-8AD2-4F11-E60D-479AD82A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926A6-A954-754F-CC2D-4D344FF8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E5518-EE30-0CAB-3EFA-F8B041BA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16A54-77E6-23D8-E331-18DF7CD6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B724-AE6F-F217-7B60-75C48B27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BB74-C7B3-CE01-BED9-D17B6A70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B0631-8AB1-DEAE-70F2-E156F27A0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958F-D0EB-C69B-4317-A52FE2A0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0268-33FF-3B7D-DA98-172F3F2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A4340-D20E-CE19-0220-A6C6A70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AB56-2688-CE8C-A70C-39107B82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50A0E-7641-A9BD-92E1-37100CB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748F1-085A-3F52-17D5-96E6581F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BF55-82F3-94CB-0D09-E39C1E36E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BB80-DBC6-4771-8DF0-49B215735F8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A2370-69B3-31D3-B9DE-C2DF2A4D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838DF-E0DA-CE6E-027D-DA4C086DC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1695-FACF-45AE-AD7A-639B0227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E496E8C-F3A4-CBDE-89E2-2D5C8087F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8FABA75-FBA5-A7C9-BF19-D3F7A9C78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11F6507-23C7-6AF6-DA9F-190F97BC8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DBF09FB-225B-F592-96DC-9A0F9B6E1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0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34CDA3B-A2B1-F0EB-BCB6-8A25E185D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75F259C-7D38-71C8-C1DB-BEAE7807B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74005E7-AF8C-D7A9-5607-1438F3DD2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71D3631-7902-A763-0153-532993378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1715943-66CD-7099-A9DF-A57746E7D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4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9F3550A-3B5A-E07D-480D-F14FFD6B4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1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31F949C-9EB2-5E69-22D1-E52828D26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FEBB472-7A03-3414-D229-1C76A0B99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4E28669-45B6-156A-94E5-FA92F54E5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4CFEFD6-AEBC-ED63-5D70-424C14024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9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C17D8F9-5B53-7E8D-68EA-8837F0F17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C06F68E-7A96-088B-C419-22F9331E7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DED4F05-70D3-876B-B329-813C4C1C5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886FCF0-C101-7E60-5E9A-80259140F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16B0951-CDD6-F8C7-07AC-507C669E1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53D474B-AB96-E2A5-7516-8BAFCDCF6F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A32410F-13A3-C259-96BE-97AB25ACD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12B6891-1096-71E2-8618-C2B8B9748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B5BA926-C6D4-401D-0995-64A24BC72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21D7179-139A-4476-0B51-0F36D1A10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5030329-6569-65DB-3990-046A3B010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F892529-9080-3CC7-BBA6-72821A6BE3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DE29E30-6AF4-DF61-84FA-CA63436CC0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2023-09-08T20:30:52Z</dcterms:created>
  <dcterms:modified xsi:type="dcterms:W3CDTF">2023-09-08T20:31:18Z</dcterms:modified>
</cp:coreProperties>
</file>