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CF41-3E5C-6B2C-1CF0-E15BF4B4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0063D-6CCC-E3AE-800D-70E983E36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85C0-1F0E-5405-0A4E-585D05E0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1A29-03A0-E0A4-DE4D-CAA0343A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EC32-258F-A107-68EC-E63CD715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5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4F14-9FE3-478E-D90D-26E33BB0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332BA-A0B7-A18B-305B-48F4DAB6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109C8-8E09-EA5A-2CDD-6AEC5A35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0C08A-F619-8055-BCF3-996E78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58C99-A56F-9A7F-81BC-C44FE153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CC10B-034A-83B1-9EBA-84187A07F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35D78-ADB1-AC12-80BC-274617587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CFD7-5E1B-5D89-D453-C3660C11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0163-B28E-DF07-B217-0AE61F51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A0B8-2F1C-0C8F-1C39-12E3FC59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8006-66F2-CB6C-F45A-D4BB1F41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42C1-CB18-92CA-5498-0703FFAE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B3273-F20D-FAB4-CEFA-05619F1C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E64F-951E-D35F-49B0-2C55998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D1422-5926-C1D7-E7E6-062AE527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E42C-5FF4-FB0B-3F0C-0F9FA5C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FB1F9-AFD6-49C3-0FA4-7E6985A2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048D-D80D-FD74-4C22-D45C64F0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3219C-AD4A-2E84-69C9-0E6B43F6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E24FA-B0CC-761F-063C-ADFC63A4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6ED8-DD70-65A5-51C7-8C479521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6EBB-28E4-1EE1-3D5B-CF7DCFCC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EBAE3-04D0-D409-F79C-7590E600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FC8A1-BADC-25EB-6FF5-68F675F5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47247-5246-592E-9CD4-6F465D86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1A0B-F3D1-A40B-88E0-21A3B280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6850-1549-C256-AD2D-B88D2899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DD85-37F9-F499-5FB0-3D1978E3F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49485-B2F8-B70D-6C6E-4ED80175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C759E-EA7F-1704-5F5B-0EFD7736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85A0F-1D85-4BDB-7A73-D7890A17D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17944-7179-6F23-7904-3CF13B5E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B2531-3B3E-2B00-862E-44770781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C3616-F022-DC13-D893-9F86E4B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00BB-CB82-9223-3AE7-4275BA96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7013B-7E31-1550-CCE3-BA981D50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86DEF-E63E-7364-4313-1314B7CD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AFEA1-DBA2-9D51-C5F5-01E7C34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3175D-E3A8-3AFA-E8FF-3F28DA3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BA598-2829-0C3B-1624-C4F6B5E6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6EA9C-1897-A15C-D55C-C07AB6E2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51E3-CD7C-A2DF-4BF9-BF30E2D6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6966-9BA8-E4C5-D959-FB2B970A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84DB0-EC36-6C1E-3DFE-495C7643D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747A6-B2B3-FA4B-4FE7-B6EA8E23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E008A-66DE-EB75-EF03-4592810F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9552B-2AE7-2604-1B1B-2F93C97D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0DB8-C38E-3937-BF02-5BC6FB84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F75AC-C05B-64A0-FF4A-8D2F0CB24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C05E5-413A-9E8D-F54D-4661F2C99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538F-34C3-519E-36C1-AB40E065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19088-9729-0ECA-1966-E168150D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93D8B-D9EE-16C8-6805-EB385E9A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6DB29-84AE-B1EA-679C-31DE9B25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A99D-5819-5CFA-692B-BDAB17A93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05401-7999-4A74-5302-7EB4EE860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70E-29FF-41D4-94CB-EC6A999C6B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3E81-31E8-8E93-D6EF-62ECACD4B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FD93-793E-0062-392A-B3EAF83F3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E1F1-BBBF-41D9-AD5E-4ABA29F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1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5183F39-5D09-DE52-8050-C781DDE18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484610F-BD96-3B01-EADC-1907C553F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C07B7B5-7941-3032-C0D6-148806AB6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6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38FF141-8415-7BCD-0FB6-3C2C0DE37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8FB9DEA-99D4-ADCC-857C-800E2DC97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8D579D5-D750-512F-2F64-7D12931C03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9DDDA70-2C2A-BF8F-920F-2558EA4CD5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6C27DE9-806D-C07E-F18C-164B30239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1E28721-D6BA-7DB1-0FBF-743D382CE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C236409-C68A-BB71-AA19-3CCEB0CF8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5042186-480D-EB31-8883-C9A6B42CF4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418B70D-9204-35D8-2854-26E3275A8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8EC640D-5DA8-4C78-1F32-38A874AAE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E82C8A2-025C-2D49-5F56-B0FF64953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018735E-DDFB-ED48-6CAA-DB274D82E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28B52AC-9419-F97C-B85C-2D7328489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5055BD1-3693-28FA-33A0-9BA78BF92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031B31E-8FCD-8971-ADA6-805B5686C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5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AF2A89A-5DF8-7EEE-95A2-4CB3276FE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5325A84-337B-88D8-F4D9-712E04229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32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B65694C-B397-0AF4-261C-6C1380D0F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FFCD9AF-ADD5-53BB-7A84-9D39B9B4C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A85C008-E522-F65F-47EF-0236945E7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24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6397745-D3A3-C134-C84D-48BE708F4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9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D1CFC9E-780E-7F20-914F-B7A1FD9B4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4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C8EE17C-D694-457E-9D03-6D7C50FAA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3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B6E1BE8-680A-033D-B672-44733EB47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8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5629892-6029-3D0F-D101-2A90656CC1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2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D07FF9B-FD12-82AD-72CB-CA54E1373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7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A126C2D-E339-2D4C-91D0-6B4E0CD8A8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9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39D64B7C-3718-3FBC-719C-AEFF6CC8F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631CDCD-F074-A802-6014-FD81E86CB3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78C4813-23F9-34C7-6551-2E44FE081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A23A115-4497-4C08-24E3-A7664A7B0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14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84AA4B3-3721-95AF-FC0E-7775F980C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E190755-F982-6D00-1F3B-61A9FDE51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2A7CBA-3D54-0329-284C-B086A18A9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B8CA1E9-DBC1-7E3E-F034-2413FE256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B1E4752-246C-1667-466E-691E3FEAE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61D0A9C-30FD-433C-48DD-FCA1C8600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30B4A9A-E285-09A7-D271-37C016906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2023-09-22T21:21:06Z</dcterms:created>
  <dcterms:modified xsi:type="dcterms:W3CDTF">2023-09-22T21:21:31Z</dcterms:modified>
</cp:coreProperties>
</file>