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F557-190A-5D9E-53E1-8DB5F3B0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5037A-0B9A-5926-70D9-F64DA812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DD29D-E8F0-691B-9E30-A1474286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B8B0C-2208-FAC8-0A66-D38C8523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997CE-954A-AD0E-5B39-FA38EDD6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CCA9-31E1-ADC8-05AE-61624F87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AF92-FC9A-C18E-7946-C5986B74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05A4-C4CB-3945-AF57-A9D0AD61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D088-F386-094F-C65D-C5EC21EB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58AF-5F2E-7C02-68DB-406EC430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C0FB4-C252-0A49-F106-914B9B20B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4817A-9792-5E9B-40F0-23AD87D77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77BB1-7698-A5DE-85C7-CB5A4EE6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09647-2257-D39B-0220-FCC734F9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7BF5A-4FBF-9EE5-4346-1F78DA4A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9BCD-5430-98F2-A75C-BBEA7C6B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086A-F65E-78CA-780B-7D9CDE05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92293-E442-CFBE-F8E0-B1B31013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24A7-2E18-39E7-0DEE-73AD4A27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9FDF-CA54-412A-B447-F4F88EF7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8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794D-0093-FC75-92E1-AD73EA59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A08E3-5607-C600-1ADC-E95AE501B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1088-E472-C69B-5538-972777B7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40132-E253-3D36-061D-32FF07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B3B4-8219-32DD-8A0D-ABDCD8E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39FE-780E-7739-4FDD-56ECF5C7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F5D4-2AF1-6A7B-5B17-30EDC770A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1CD65-A363-DAD3-66EE-948F43B6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A9D1-034D-8FD6-CA63-DCA48AF8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40504-27A0-8143-0155-CD4937B5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0C913-A523-54AB-01DE-C9E51D57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6E03-9936-CABB-2FA1-E31EE0C4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3494A-E587-267B-A064-8D286747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8F82-6FD3-35C7-783B-E51466DEB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062D5-320A-6472-D4E9-E5C094AFA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93B40-CE23-2CAA-338B-F3B9D0DD6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C40B-52A8-04E9-7F90-FDF75C86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47AF5-D7D2-06AB-6769-4EC2DE2A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79DF0-B49F-F3D6-E815-58EAF349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12FA-7BDC-119D-19FD-CEEBF616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C36D6-BA23-02AB-25CE-B351C7E1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4CBF8-8A19-79EB-0D18-960B6FA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05FAA-492B-2FD6-46F5-ABE8E87D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6F4A7-FFDB-C3D8-437A-22C05B04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94124-7C48-51A4-3651-2DAA5F59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E364-C30D-01A4-15FD-E69A158C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99CC-A422-12F6-2249-BA2364A0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9887-901C-2805-DD92-53D295A4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B2C1B-9FEB-3F58-0AC0-D10266711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34CD-6047-6062-D1B0-7BAD84D3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1E794-272B-BCCC-91DE-0C75E687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6F9D0-272C-1428-43F0-C8AE4DB6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480D-C87D-17A9-654A-8E67BFA1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30FFF-A37D-BC0B-C938-8658066FC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D33B1-3C40-F65D-A76A-86DF885CC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04FA-4645-2EC2-06D1-60D5C00A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DA20D-4FDF-075B-E39F-A193CE5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C7C9-CCE7-DE9D-C62B-ED04523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6554E-BF44-8E3B-9D7E-A1D79A28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83EF-47AD-4933-D52C-4241283C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7B9D-9A82-1681-88B7-ED0D9EDBE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5D73-E6A4-45EE-B236-E2E166B4201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A7536-C453-B815-420B-74A1256B7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BE61A-CE16-BB82-335A-221C42C6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2FE4-B842-4ED1-8263-B8F9CA15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99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CDDDC98-2C01-4CAB-3761-1AEAECD06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D18ACDF-780A-652B-D7C3-DC2147B4B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AE7D650-611F-34CD-5ED8-6A68ECB8E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7BBAD2D-57EF-DBAA-0327-CC5771C36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3F1A80E-AC27-1202-DF3F-8CEF4B4AD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1E4C739-9CC6-5CC6-82E5-148C888B1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3FD8939-EA3F-6AB9-07B7-26FBF8A00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987C01F-01DE-3AFA-611E-C0877511A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DBDCFDC-0F21-ADC5-689E-E7331D419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7E76826-9A57-0ED7-0D4A-38E230FB3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13A13E2-BA17-4727-F974-6400B3AEB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B44C7D9-6AAB-651C-55CA-BEF47DFDA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EAA4EEC-A36E-6C2D-78DE-9C3797CB3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C2F5DBB-312C-BC66-D30E-0D62E17BF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4EBFA90-2603-CDCE-2382-A61CBAD585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29228F8-2653-24AA-C856-4A968F955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1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EB0191F-5308-8789-3E46-9A4E73F57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BB990BC-9A64-18B8-E91D-6FBD39916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5B994F8D-5AA2-EADC-8F94-746859154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BFDC7C3-1773-A1DD-D759-7EE39167F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0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5873CC9-F97E-D456-7009-4C0D2A6C7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4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35D01A2-08AD-5A01-7387-19A372A28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4D80597-FAAF-DEED-C0A3-C82B6399F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5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BB4C2E1-B0B0-25BD-D64C-5D2CD5DC9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4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6F52F3E-FA98-6BF1-E588-BA9E92FE2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12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214123F-1911-92C0-657D-CF15E97F2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2A81A67-2BA5-5CC2-EECE-EE25001F2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3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7311FC4-6392-0C9E-F8DA-43C73F782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DA3687C-CABA-CF45-D35F-48F7568EC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DED1F79-9C55-E393-2687-8CC402A51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7AF4C63-E18A-F678-485C-B3FC581BC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A5DFCBF-A468-47E6-B006-7D8A6A6B5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FA130DC-D8AD-86DE-5182-C90106716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73B4BEB-A422-3F0C-C032-2D34603DB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2023-09-27T01:12:10Z</dcterms:created>
  <dcterms:modified xsi:type="dcterms:W3CDTF">2023-09-27T01:12:45Z</dcterms:modified>
</cp:coreProperties>
</file>