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9224-5AC6-DF49-149A-9883A165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DC7D3-FA1B-3C18-DEF4-CF6058ABB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48E9-5F86-919C-4439-B9C2B897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1CA5-F5C6-6BB4-2ACD-37BE7535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3829-34C9-A2DE-CE24-BCBB64C31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1EE6-5302-0014-1DD6-83AB3DFF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9DDF7-24A4-3A5D-1D74-9671F4B27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44F5-E999-43DE-8326-78E5D64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47F03-1C19-0E2E-718F-BE994230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31E4-30F4-0EF4-77EC-932D3104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0271D-D3F0-6806-E680-4686E0E6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CD82E-FE9A-783E-6984-6EED7B5C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358A-B8EA-5C5A-CF1A-7907DC8B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89099-A344-F295-FD38-5EAF0B41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7A72-DA11-3375-E8BC-E8B3773E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61D1-04CD-3FC5-894D-7174327A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2EA5-F01D-0D12-A271-742DBB081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033F-C174-3E55-C542-F6F6CE6B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6E6E2-64A9-9803-ED90-C95D3C3F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07E6A-5FBE-C5DA-B928-EAFD9C17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4ECF-86B4-1DB8-D1ED-0403FDC2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84622-8C02-02A8-9E9F-D3FBFFDC5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F2951-6540-52CD-553B-83EFCEC5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CDDE-31E0-4698-E7CE-855AF588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EEDD-315D-38CC-99FB-41F732F7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5689-5AFB-24CB-8A12-F52A919A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48EF-ECDB-13DC-7732-314E7710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3FE3D-F93B-D739-C766-463A47D47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E54E-63AD-0830-4A17-FFBB75C1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CF0B9-5951-C96E-21C2-B17C6B12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2817-5442-C410-0E16-6045D907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8657-132A-0B53-E30A-701749B6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35C57-2FBC-995B-ECEC-B5715B287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960C3-2237-B5ED-F790-39419963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FF1CB-5A7D-283B-BBA3-04B17E622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CB7D1-6428-90DC-CAD3-3918B8D95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A1709-62A5-CCCB-B387-BEDAF2CC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B22AF-E857-35FD-16D2-C70F0F21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638D6-07CD-ACC7-8652-E194D7F8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5623-20B9-0D6B-8AEC-643A420F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A537D-242C-2EB5-1107-2BF6F17C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E8E9-A7DC-E16D-CBC4-6ABC51EF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053C-B995-0FA3-9C94-D181285F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3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F239C-67A3-4402-D69E-BE18F5C3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DA082-E575-5A73-80A6-39E31B36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6331F-9DE6-5CFB-5D6E-F7C77E6C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4163-583F-9071-1FA5-DC095E53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C041-677D-3FD4-DE93-37F55127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A130D-56B2-7463-17EE-3F937E66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D0D5A-03FF-0C87-6FDE-7B37C222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8664-FB51-84BE-4053-AEEB82BE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BAD55-63AF-470A-7A6C-6AB5E492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773-0AB6-E522-5CBE-29801D0C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B5B34-D26D-B5E4-7ED1-9BA20CAB9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1F6D-858B-DCCC-10A5-A687E99C0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402AB-3F40-3394-A7B8-ADCC4EC8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3B45D-B040-978D-232E-DDC86F2F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F7EDC-9489-C945-CA13-3D798DCC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F5787-AD99-03AC-752B-A50D938F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DA1A-2A6D-C78C-E4B8-CFB500433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026CB-95C0-AF0A-18EC-361317121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8425-F658-41F7-A71A-45E4C4AA95B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77A5-2F38-DF2A-29CC-E802CC008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A7561-D58B-68EE-F086-F39A31FEA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CB8C-5584-4DF6-A55E-807D1843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7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DC49B2B-21DC-5695-C49A-9C70EE6C2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7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A450A01-1C66-0D1F-5845-E617AEC99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02DD762-A59C-2560-F8CD-1D3C29B94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181C779-623D-362D-F84B-54569AE20F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6C888D2-34E4-9A8A-5737-9CC7DAF94A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0950E6B-53B9-CD37-B301-C3CF5A421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786A755-9146-72D2-58E1-B2DB67735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2433A89-166D-D379-3492-170FF8634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2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852E0EFC-2997-C72E-06AE-FE1019ACAF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5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E7598E8-C85E-73B1-1076-7F02AE3A4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8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F6BED23-A24A-29C1-09FD-D410EE65E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FC639A4-7B7A-6103-7491-92F341CF5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6A87527-AEAA-F3AA-4D61-BCF214633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392825D-5B4B-EEEC-0F23-7663C77BE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EE44C8F-E4D6-8405-5297-0897F5475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7AE677A-7357-5C71-9DB3-9DE3F34E6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83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D46946D-02FB-1565-4BB1-5A519DB94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2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EC65993-AEC3-08E8-38AE-018DBB2C0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3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768B142-58E6-78F3-D786-54C0CC90D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2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E7EA73C-BE5E-0A74-BD0B-4D29A81CF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4A5A8F3-C204-E54B-DE66-1F481187B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1E90B6E-5EE2-9296-1585-B4866A0F8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29D0A3E-FE2F-3E67-C2A9-D07BC95155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5E7FD2E-BA1C-3098-6ECE-BF6EDFF849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478B728-8D40-6A39-3C32-2963E5796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5E79272-9CF3-6551-52AD-A84921D6B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0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DBF5511-6A73-566C-D733-D50992577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7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A0DFFA9-2F03-52CD-4A71-53F3D2BCF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6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594F967-BE24-A69E-F33F-6F4958C3F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10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7573655-FB2E-3D31-85AA-18DB8F893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9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DFE414C-F48F-81EB-F2D8-48D57DCF1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2F5CA4D-E615-0805-C528-9E05224FE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2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B52A928-E9F2-C76B-67F5-EBEC8B910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0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3713DAA-0F29-482A-8C70-33EE493AA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9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3095363-264A-DD3C-6120-D8C5C88E3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7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F7C1F6E-7C32-3311-548D-C2C5A9A0B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8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ED02624-B7EC-0159-7288-6659E172B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0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C4356FC-F57C-9F7A-D367-BAEB9F0E1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2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E39C537-E83A-6348-1B10-CC42E9006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9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CFBC126B-430C-2675-EE70-5045EFC47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2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D1D7B6E-99AD-C891-AD0C-E1E079A667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27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718E1B9-47B6-C4A8-97B7-FB2951A19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0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FB39845-8C22-B91F-1A75-B3DC77348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4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84CFA00-FAE7-B8F6-805F-829688222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89EFE27-0446-D805-1069-5591A6D48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2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15830658-17B2-39E2-71C8-CD5976FA1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0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855BEA7-C183-B14C-8319-9183BFD4C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94F6E48-2C2E-BCDD-0810-997FD821C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4CA5DD9-D11E-8CC5-451A-EC63E0669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2875AFE-3943-63D1-72CE-67C7BFB7E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2023-10-07T20:24:24Z</dcterms:created>
  <dcterms:modified xsi:type="dcterms:W3CDTF">2023-10-07T20:25:02Z</dcterms:modified>
</cp:coreProperties>
</file>