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A6AC-070F-CF9E-30CC-76AB287DE7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C62AC-A78A-800B-F499-6C0390A24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96BB3-7353-BE5C-A037-44076B6B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CD27-5F27-3B61-F682-7B673EFC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7FC23-E9FC-CBCF-A3CD-0D05825A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467B-EBBD-E389-4270-2F8465E2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A00CF-6636-1418-6F51-691FB7F76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45058-45BA-F574-3C52-6A899CCF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DFD7D-5234-9093-59D0-518E9DDA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810F3-46F0-31C1-43A5-618D4801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DC750-E6E4-3124-977A-1FE16C3463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26924E-2687-94AB-31CC-CB6F2E6F4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1EE2-002C-8AF8-DA7D-586F2C9C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D245F-156F-3117-5538-72D30F3D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EC8D2-40A3-7942-4E8A-8DB4705E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3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E5EE-7B31-FAF8-2DBD-2CCCA405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0A9C3-61D3-319C-EC17-6487F37CA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00CF-9B11-61CF-355D-FDA7E88A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7A387-EC36-D98D-CE4E-4002C0024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FE15E-9993-E07E-3C8D-B8EF6D80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E7AE-E665-E5BC-8FBA-3EF71D3F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490CE-3C60-BB8F-1336-4C4515209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23CBD-3A0B-A04F-1AA1-550E4741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B89AF-61DD-703A-6078-DD3C8A9B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35C6D-A5C9-EBFE-0072-7CD153D2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6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600F-8AF1-CA20-86A6-FA70E6D6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D180-69C8-1E6B-9D72-F95DD8CCB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DF98F-9345-6323-9268-B79E3FF0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BE0882-FC2B-2683-3C96-62D08E3B7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624C2-4981-345E-DDF0-84914A59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A072E-C3D3-D83B-8789-5DF827334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A5A2-38FC-F57F-7738-57558919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1F36-28AA-1AF9-DDF3-2978AEA0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2D1A4-C977-1F22-BD52-A0B4CDD06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CE4CCE-A573-9FC5-4FF5-E92599A778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8300B3-4156-E96A-577B-532B5E2D7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E2C0E-4DBB-B9B5-FB0C-2428D7BA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8515B-A01A-2FD9-5F7B-81AFAE7B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B45E78-F138-4EE2-C6DA-B9E84D6DD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4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8DD1-BFC4-580A-27D2-9C42F54B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E0174-49F8-7EEA-AA92-0B7EC53B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AA74A-DE63-68DE-23E2-090A0FCD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8E449-242E-210E-8D6C-097906B1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8C1922-90DB-37EA-3592-2988793C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79BAB7-3657-071C-3E84-C8CB6526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B2A3E-A93E-5240-7420-9214AC50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7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43C4-7746-3F7B-D105-41829758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6E4A-4BAE-BEFA-9FE5-2350EE70E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5FA78-98C9-EC2F-AEF6-9A97FCE54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9908D3-8190-786A-1DAD-CA5C2415E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63FB5-AC86-E7F0-29F5-41186A7D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BB5CF-1E89-C616-8C87-642F0BF5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7FAA-EB28-9FED-4251-3366D01B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52A22-E2CE-46F3-BEDE-C5C99FF563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09774-6DF0-ECC5-B595-BA10D2340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0E0E8-B6A5-8ECE-6546-FB9AFD219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7FB9A-AEBF-713B-B93C-AA25DB53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1A3D4-C78B-3E18-F0C6-4741E141D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3DFDC-421E-F4F5-D1A0-5E9BA79DF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4B270-A248-0523-942F-A3C937F9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B660E-642B-A49D-153B-3DAEDEA0B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3182-A313-4F8C-9C31-5B7E82FE27C6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4DEB6-6C41-4CFC-857D-454B5898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F51CE-D492-08CC-3863-955809467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661D-5FE0-4F5D-AE65-EE7D28B1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93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6A10E964-FA69-B824-189F-4721B3FC9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91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23B319C-03B0-7E83-2CFE-CD24A8D7B5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ABF4F9A-DF37-5720-6F46-81A8C60708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64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E6C6FF8-3F69-54C9-B786-AFE0046415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1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87FEF3E6-D82C-A5E8-4B93-E543AB00C2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18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BD4597A6-585D-34D0-4572-37FFB41D10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69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971938D7-1316-E607-4A0F-D2D55075E0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1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4FC54619-0626-1B13-0BE3-28A7F87533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0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2021D77-A208-6D61-C892-789C1DD778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4D7669C3-4041-00FC-91C3-E2A1467CA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3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635FC95A-1AB6-2E01-160E-8493753D42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5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4EF14E6-C026-7469-85E9-87FB0A9CF0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92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8FC5CB69-11AF-DD36-3F33-219DB350B1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88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938FB088-5A32-0981-AA60-E15C8CC02F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22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B22AAECC-7B98-5401-C26D-0D1F7F6FF0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72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141D3FD-7759-BDB7-11DC-3208AE6049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3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2E36B0A-D508-E7EC-491C-843A7BEB0B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33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CCD98A21-26E0-000D-480F-E4495396A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39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379810FE-38FF-4D13-3660-81F7B940D4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6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0E6E8005-8B66-50F0-3FD6-03FBD896BF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63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CA706F3B-F661-EF6E-6124-B417341DB2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19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BC6D8B4-2F65-0D97-1A10-968AEA22E6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981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B2422B2-5BE8-B572-52DE-DD4DEA22A8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0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5FE5F88A-7002-CDDE-2328-C2D434F67C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03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EEBFFDE5-BB2B-0D26-CBFA-56FE097A72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047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0CC41E8E-15AD-92B4-D38C-95AC860F28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5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8063EFE9-76D7-2C56-4861-89EA3A5C9D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02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C9EF46F4-6239-4729-4262-C14D6D8A94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54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8CF4EC6-6925-D242-6CA4-C910685E6D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321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96BC2593-1E6A-BD9B-AE09-59A8186173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5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7BFA1562-F270-440E-1DB2-442B9C787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45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C33C3E0C-F3D3-3C1C-DBE2-C15CC92F5B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96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60399A75-72DB-B58E-EB43-D9AEB7C959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32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CD0E6BE-BA48-A6E4-7E03-0AD6883F34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56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ED9CD609-F22A-9901-2572-74A33E14C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21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14B72CED-D931-BE46-C1E7-A243A5AF26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906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3D2165DF-F4AB-3EF3-A3AB-DF8039A421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66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1C474376-9786-080C-293B-F18E839CB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167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FEC64428-E2AF-DCF9-5E54-EAD931F7EA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96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1D2A57D1-AD28-58A4-340D-31B9954C74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6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6E525667-6C6F-A619-8ACB-9D2A0A9FA9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23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1129778-48DC-E981-F9AC-45E5810AE0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138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FF5818DA-B2E6-DE6E-5BAA-C80B0EDC1E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75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19B526AD-FAF3-6FF8-7214-21A108A910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D5C07EC1-FB7D-AB1B-2395-6DFC579E9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663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>
            <a:extLst>
              <a:ext uri="{FF2B5EF4-FFF2-40B4-BE49-F238E27FC236}">
                <a16:creationId xmlns:a16="http://schemas.microsoft.com/office/drawing/2014/main" id="{7043329B-A210-A2D8-E358-8D6172CCC8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349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>
            <a:extLst>
              <a:ext uri="{FF2B5EF4-FFF2-40B4-BE49-F238E27FC236}">
                <a16:creationId xmlns:a16="http://schemas.microsoft.com/office/drawing/2014/main" id="{7B93C995-9425-FC09-B0BF-0C2B0A7B3B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48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>
            <a:extLst>
              <a:ext uri="{FF2B5EF4-FFF2-40B4-BE49-F238E27FC236}">
                <a16:creationId xmlns:a16="http://schemas.microsoft.com/office/drawing/2014/main" id="{5A48997D-EB38-B090-9968-BAF68B9C83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650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>
            <a:extLst>
              <a:ext uri="{FF2B5EF4-FFF2-40B4-BE49-F238E27FC236}">
                <a16:creationId xmlns:a16="http://schemas.microsoft.com/office/drawing/2014/main" id="{D52CD4CC-253D-8011-5FBD-78ADAC9422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37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>
            <a:extLst>
              <a:ext uri="{FF2B5EF4-FFF2-40B4-BE49-F238E27FC236}">
                <a16:creationId xmlns:a16="http://schemas.microsoft.com/office/drawing/2014/main" id="{1ADA6AFA-18B8-BB9D-16A2-EF4F9EEB5B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60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>
            <a:extLst>
              <a:ext uri="{FF2B5EF4-FFF2-40B4-BE49-F238E27FC236}">
                <a16:creationId xmlns:a16="http://schemas.microsoft.com/office/drawing/2014/main" id="{67D542BF-7354-6618-3F34-5D302A18D5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0107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>
            <a:extLst>
              <a:ext uri="{FF2B5EF4-FFF2-40B4-BE49-F238E27FC236}">
                <a16:creationId xmlns:a16="http://schemas.microsoft.com/office/drawing/2014/main" id="{A4E5C3D4-5406-1640-221B-6ABE7F6AB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75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>
            <a:extLst>
              <a:ext uri="{FF2B5EF4-FFF2-40B4-BE49-F238E27FC236}">
                <a16:creationId xmlns:a16="http://schemas.microsoft.com/office/drawing/2014/main" id="{B82AFBE0-1BCD-38DE-7D78-C3FBD09ABF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075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>
            <a:extLst>
              <a:ext uri="{FF2B5EF4-FFF2-40B4-BE49-F238E27FC236}">
                <a16:creationId xmlns:a16="http://schemas.microsoft.com/office/drawing/2014/main" id="{E38BFE16-E566-32DE-9EDA-65FEE2D366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4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>
            <a:extLst>
              <a:ext uri="{FF2B5EF4-FFF2-40B4-BE49-F238E27FC236}">
                <a16:creationId xmlns:a16="http://schemas.microsoft.com/office/drawing/2014/main" id="{5FDD81F1-4B61-AB46-5FD6-9DD444890D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136066F5-5269-3E47-9F6B-882433109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99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94521B3-77E6-6969-6B4C-CACAB4603A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5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52883B13-1F7B-5D35-03CD-6616FDF52B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48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35D182B5-01CB-9AB0-920E-3021654769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8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2023-10-14T13:17:08Z</dcterms:created>
  <dcterms:modified xsi:type="dcterms:W3CDTF">2023-10-14T13:17:38Z</dcterms:modified>
</cp:coreProperties>
</file>