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D53E1-DA0B-F045-B290-EC9D1A486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B6926-D186-5602-0F75-25DE3022F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68A63-F55A-F8A5-E6D3-6E9F66DA8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7D0-D097-435B-BC88-E17674F7CAF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A0B15-0A6D-7FA8-078E-11230907F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BCAE9-2D1C-263D-883E-12484CDB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DB8F-95D9-4A20-890D-215CE065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04D6-E211-4364-0230-E9926834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B318F-AD55-E608-93BA-82D423D38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E3E63-7CB2-B90A-11B4-BBC523EF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7D0-D097-435B-BC88-E17674F7CAF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1DDC-1BAA-188B-5FB8-3CFB573B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2342B-B610-5ED0-9A7C-C8EE0EF6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DB8F-95D9-4A20-890D-215CE065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0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48649D-A416-F2AD-D750-4422BF9B2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4A647-3AF2-EC19-7A48-4D4D4AB90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66F4-5B5D-9EE8-4A56-65744682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7D0-D097-435B-BC88-E17674F7CAF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1373C-5F21-002C-A86A-CE15F49F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8C56A-3AF5-09E2-5EF8-841F9C70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DB8F-95D9-4A20-890D-215CE065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4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2B205-9C32-FCA1-439B-B0FEA486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2E84C-7A5A-3264-0B89-50F997DD5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1B5AE-CFCA-7F11-C915-46936E10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7D0-D097-435B-BC88-E17674F7CAF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8D6ED-F640-86BE-043B-3CB9C2F53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C171D-1B15-33A8-969F-93ED5D3E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DB8F-95D9-4A20-890D-215CE065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5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46BD0-6010-5537-04ED-33127181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AC3C0-DAE0-E2BE-029A-23803BFEE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052BD-5D45-98BE-5A0F-00946D56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7D0-D097-435B-BC88-E17674F7CAF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6F969-9B84-BFCC-8B83-5AC60A9C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FE371-98BE-7259-024D-9CE168AC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DB8F-95D9-4A20-890D-215CE065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9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7FB2-3B3F-D97B-9982-84D924EF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E3717-85A9-8DCA-BDBC-0CB594E5B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E8673-BE25-CFF6-4BB0-1BDCBCC4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704FE-E06A-9DE8-A3A3-0BFB2EF20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7D0-D097-435B-BC88-E17674F7CAF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F9116-4833-8F2E-2B9F-3ADFCDD4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70789-0EB6-648E-7F59-89FB9EA7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DB8F-95D9-4A20-890D-215CE065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1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BEE63-21E0-6D19-B213-0D1A266F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0C901-FE11-EF4D-A334-2EF55FC59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4D8C6-B148-D4A2-B948-1A6F41715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911DE-446A-4F06-C270-D0D4274FF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D820C-CCF0-3CEB-3CCA-0DD9C3B7F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0DFA25-C944-D9D1-6F9C-F253785D3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7D0-D097-435B-BC88-E17674F7CAF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B7F1E-6D92-8751-166D-D4101308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32F12C-74AF-67CD-BF9F-8B776880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DB8F-95D9-4A20-890D-215CE065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3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0260-3647-73F8-4534-51131390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D9A81B-F320-2BE5-2A44-75E94602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7D0-D097-435B-BC88-E17674F7CAF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BACA9-CD44-E028-3B78-07EE95FA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5DFA0-33C2-5B8F-C12E-F6F9C4D9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DB8F-95D9-4A20-890D-215CE065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66524-8583-358B-CB2D-0A8FC3A7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7D0-D097-435B-BC88-E17674F7CAF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916CA3-4CB7-525B-D72F-1814B4DC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1306E-8A98-2462-6A1E-631CFADB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DB8F-95D9-4A20-890D-215CE065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0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0DFB-D5A8-3C91-EEBF-487D1600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6BD71-6133-A382-A494-D2AA5CBBB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869A4-B70D-1342-E78F-8945858FF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A422F-A4BB-53DD-4B22-ECF9E9D9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7D0-D097-435B-BC88-E17674F7CAF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19B06-5B7F-B480-3149-256FBD8A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9743B-965B-C029-B6B9-07DFE03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DB8F-95D9-4A20-890D-215CE065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6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7A37-DCAE-FC6E-B157-C201FDAC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EE327-2E0B-2796-CEE9-ACC94EBA7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D5D21-1CF2-2CE8-8986-3E116DAA5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ACDCF-8F17-0502-4596-DFCEC0F5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7D0-D097-435B-BC88-E17674F7CAF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5727B-1D46-3E67-3E55-B1D281B2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0FA22-8CAF-04C8-FF09-7ABB5237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DB8F-95D9-4A20-890D-215CE065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9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C5E48-9A13-957D-78B0-BEDC71B1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533DA-0439-09CA-259B-57A0409C4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D43AD-2D59-2FA9-42D2-217CD487F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E27D0-D097-435B-BC88-E17674F7CAF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70D65-7228-FA8F-108A-15225885D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05A3A-D7A3-C735-FD4C-0A3A1FA4F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9DB8F-95D9-4A20-890D-215CE065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01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1796825C-82F0-28DA-E832-08ED598E0A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5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A207CAF-0BB0-D7B3-6DA4-790870733C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48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CF01DBB2-AEE2-A4BC-4E92-A88CE12BFB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88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887EA0C6-8348-8310-644A-2C33095F24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69F82DD-758E-140D-A2D7-121F0365E3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34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290AC078-53D1-CBCD-025F-68F13C93B8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78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6DF8DBE0-0720-E892-D99A-7810B077BD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9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D2743A6-380E-9F17-066A-96F101F165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62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95E0D36B-B303-E206-F62B-D113A39B9D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1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2F506A20-349D-8479-3B5A-6019758EC1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24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57FE277-4646-A60C-3E24-2CDF506A23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4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FE54E05-CD55-62E9-FD06-9E5B3DB85B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99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FA339BA7-97C1-528E-4B4D-123BA401ED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71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C3C53864-1CCA-16D6-2E63-F4AE08663F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55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B34FA359-9798-631D-81AC-6FC14F10B5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7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57885376-840F-1EEF-EEC5-6D698A79F3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41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89D890A9-17E4-DBAC-2177-3AA2691853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23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7632D9AA-2B7F-7110-7FBC-34348D83A5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03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47F9A31A-1ECD-73B4-13EB-A9E8814EFD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6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C4A26682-6A8B-D5FE-25AB-871C530FE1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69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61FD6051-8E7A-C97B-306C-0BC26DFD1A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65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621335CD-62AC-532C-AE6C-18FDE176CC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2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8A184D27-31F8-968A-E6F5-24C5C7F838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31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5C2278A2-EC28-C7A1-A6B6-C5EC8E434F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25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A034D328-AAF9-C296-ED97-9AE6E7FA7B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28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17970E4B-09DD-859D-81D6-BE7D3736FF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04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D90C3A87-FEEF-3C92-C9EB-79624F04FA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42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2605B314-45E4-63A7-A9E9-13A6187325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60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F94E0A49-518C-F434-F088-5704AF36B8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61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3176618D-7F1F-4940-F7B4-219F97216B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4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81A69C4D-90AA-3E6F-08D5-5643E290B3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38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BC27650B-1EA1-A35D-D1D2-69298FEA24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10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E2371B95-7144-A61F-433D-761F7DD34D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0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BD709D37-248D-73FC-D7AD-586C15BE54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70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CD2D5452-8D67-A76A-92EB-EA36505A94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49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F4B6FFE5-481F-0071-1EB2-6966641B82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32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CBD80941-FF05-1561-D805-B34B1BE336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12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0846E7D2-2E1F-5EFE-C7B4-7F5633D972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7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EC8F16E1-7D87-2EFC-9550-7548603F91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63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9BDB7474-0C45-7FD7-E4D8-A866B31B04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47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F5CAA497-CC19-1FE9-934E-BD55A304D8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BDE1B9A-F22F-81BA-EB8D-69F5D0A610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0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FE5FC90-BF0E-8E78-DF66-72781CA493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3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E8D3EB2-B903-7F45-7DB9-20EC734F42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8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6E07C26-88A2-F67E-52E9-732F1CF4EE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6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E57804C8-E4D6-C117-F057-3883AB81E6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62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2023-10-20T21:42:20Z</dcterms:created>
  <dcterms:modified xsi:type="dcterms:W3CDTF">2023-10-20T21:42:50Z</dcterms:modified>
</cp:coreProperties>
</file>