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4A9A-10E5-1223-A939-7EE43A8614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C429B0-8FFA-F1F9-82F1-21144DDDC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C1AEF-06C6-B0BA-9FDF-4F4F0372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DA5BE4-E7AD-CE44-1C59-E5AACA1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38118-C51D-F4E4-6BA6-70EC27B0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71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33F91-9152-E96A-73E5-2988DF8F1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B0787-4346-272F-DCC2-31F742A0B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47B14-50A1-4162-D287-2B780AC20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5371B-F1E6-2587-CBEB-136938F48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1DFE7-E332-503D-CF88-9D04A082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7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BE8840-1D08-787B-109B-74F6C3F2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B23D8-73AB-4701-0072-B93832392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8306B-7EAD-BB11-A548-E19EC996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08C6-59C8-1A37-FCB5-72FD01150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4281D-8085-38C2-28A4-D31DD810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6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66643-AA4C-F346-6A7E-00F4E80E1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BC17E-2022-FCEA-D6FE-8AEE1819A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35DF5-1657-5318-360F-0252AD48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AEC41-E51B-0906-0FE2-B21D1E85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F6D9-87E6-7082-1FC1-9923857B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2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00EE4-EA6E-144D-1635-85D4B9E3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A00FA-1A89-35CA-01B5-A75DE81FA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C4DD7-CD3F-23EC-AF26-53CF84FE1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BE105-618B-28FE-E5AF-FF682427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C718E-149D-F573-542C-4AD3DFC6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5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99FFA-324A-70F2-5257-2DC4D7B9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E0991-634A-7169-583F-58B43BA78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D0177-BA9E-5219-C5EA-BE420BE36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C47C7-4F12-3454-E45E-BAA2F6AF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8277C-E2DA-E968-79A2-46D8B0B2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19829-8DDE-9A96-0435-F51D8FE8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9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6F1CD-6C52-6D8F-09F9-7607B34E9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DF631-8CE5-D56D-CFB4-5543B7FBF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FB276F-D1B5-7C4E-0BC2-2F906FC1E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C89F80-9287-3DFD-5BA8-CFDBF3DBA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2294D1-4BDF-E358-2720-48415D502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B4AD3E-64AA-5B7E-179E-C7F2E761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A06E9-15B5-CD8B-BCEC-FEDEBB2E2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73565-0145-F80A-B482-0D6707FE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4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0AB21-E962-6250-C7BB-F9690260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266F2-1371-5D88-880D-B90D31FD5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3C87B2-41A9-7437-5D02-51D90782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5165A-301E-E421-D71A-45BD7D4CE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97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A3B9D-0799-219C-E175-AF86889A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F0BAEB-0DB8-68F3-836A-68BE981F2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625CA-EE92-B4F1-0007-9471FEDBB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7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C71BD-F02C-4B88-250E-37B7333B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2802A-E3C5-E3E1-CA00-894A09AAC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70FDF0-191D-4E93-9CCF-1CA66F058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C5F6A-BF1F-4FA2-F2CF-3C4AD1ED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0F1F3-4FFD-2C99-A05E-096887DE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735E87-3A81-3149-A64B-98AFD1A38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CDC37-7E39-6490-72C8-AA2BB6ECE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445A3E-F344-ABB1-69D9-B9964CF7A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29089-2DF8-80E4-6262-DDD7C41F1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437E8-0D9F-D78F-1D9F-C07D8864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028A2-8B0A-0EEF-9823-AAA14336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E194A-24EE-90B7-A571-0BD1F32C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26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3CBFC-DA7D-1308-80F7-5D0BC7EC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091-0A5B-9AF7-891D-08C33805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7B896-096F-DCA8-95FA-FC8D85F19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7526-A86B-41D5-8BDF-B74FFF85101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56503-8A1D-3789-F82A-DD47010BF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6E011-E8F1-CE90-4E51-DFAF17F6B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4987C-B2E1-415C-B257-19A92E2A1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8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48FFC6A3-2345-72EE-C790-71C9655A0A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7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8DA3B432-DAFC-944D-916C-C4B9393EE3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31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7AAD778-D922-5744-D5F5-A82D57913F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7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50408562-593B-1644-4156-6CB2B3EB27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6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5980DBE7-903B-81BD-793B-445561CEC8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63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17CB3941-E35D-6A59-74D1-9D50E075F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08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5E55FFB-D5C8-DAAB-F03C-6CF34BC37D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5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CD0AED9-9C6F-2DF9-B382-A0940938B6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10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D6449FCE-7C36-70AB-0A88-15B0652566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C3EECF2-20BD-6E39-9D65-0277F85F4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6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D55B478F-EA42-0F8B-583B-F0D8B9F953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5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12315D3-6936-9E4E-79AE-99A6ACC804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8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EAAAD25E-D135-D97B-4DC3-E1E641A4B0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2CBCA67-B3BE-5E72-2663-61CFF6272A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87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7395327A-A2AC-5FDF-123D-7E2398DCDC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0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2583F42F-6659-F7F7-9C7F-E34C396D4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58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233774DF-AFC2-2060-5643-8E072A195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15F9436-E91C-80CF-227D-7E6EF28EB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74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675F454-B638-8622-C495-C3AD43DAEE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46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B7F3B6A2-3E3D-EC0A-F2E6-21C016014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71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0B6C019A-34FF-9559-B811-7D53976DF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2A2325F-2335-BC6A-E30D-62C44815F2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0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732C5F9-38E8-888F-EDC7-E43394AAD7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59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D8632866-EFD2-CBF5-E4E1-44EF42D458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03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20F72BB3-21E4-6BC2-38A3-2D3642FCFD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47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2BE3898-2274-25E4-ED04-1095D4D93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9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94043193-EE24-C2D6-2371-5B14394BFC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13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6304B8E1-DBDA-A7C5-B3B6-0DAF113F41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12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8066C6DB-19B1-C1E7-F4B1-F5E11C22D1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54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C73B7931-62ED-B8AD-FAF2-94F2265425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51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B5EAA63D-5150-EBC2-1589-6215F13980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09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0B524D00-98BC-46A2-7BE5-61C7026A91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541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297C75CD-32E3-278F-5857-75B4AF6C3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2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3D6A0A1-5CB4-27C4-82D3-52D18C7BC7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28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2E15D2D8-81EE-BEC7-10EA-5FCA93A86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27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ACD9F942-D0BC-C3D9-9B79-E4E1F6642F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344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49C62224-963E-024D-5A29-84FBC11F1B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29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1A58F202-FAED-10D4-3745-AB1BF8DB6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66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0166BFB7-B775-4A6E-EE13-48785D37DF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0588F8D1-D3F6-B973-FC33-8EEC201E50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3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FA08DE7C-EDA8-9830-AEB2-B2872D254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13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EFB4A3F-35E1-A101-0F2B-83A0A64F30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0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ACAF32EC-CBB6-9439-D343-87A005B392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0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C6563F4A-3E52-DEB5-908F-873F1CDF42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66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2023-10-27T22:26:34Z</dcterms:created>
  <dcterms:modified xsi:type="dcterms:W3CDTF">2023-10-27T22:27:08Z</dcterms:modified>
</cp:coreProperties>
</file>