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14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4030A9-A9DF-1FEA-4DD0-4B1AE84A40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D233A2-03D2-367F-17C7-6DC8FBFAF8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7BF458-5516-83D6-D56F-B74726A3F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5EDB2-EB68-44F5-8B4F-0988E4F57FA0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6E4065-0D25-CCF3-3BFE-87ACC8E3C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3495B6-5BE1-14F6-B3BE-392EE7ADB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EB114-C036-4192-8DC3-688492D7F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379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C1D630-26F0-B0CE-EC43-2C3518AD0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EB98B4-7069-B5FB-BCFE-67FC43BFE9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07E85F-90BE-EB2D-772D-2566555594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5EDB2-EB68-44F5-8B4F-0988E4F57FA0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34D454-EBB1-479E-B287-9FA8B6C37D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F7CD08-EFB1-3D27-E77B-EBD968A1E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EB114-C036-4192-8DC3-688492D7F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791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A207FD8-F402-5796-53F5-94127463BC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D307DF-A40F-A6B5-6F5F-6029321263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5A7321-680D-4B2F-9799-EA4CB7F159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5EDB2-EB68-44F5-8B4F-0988E4F57FA0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B1DD97-433C-F033-A945-7282E590C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AE1E03-7715-BE5F-2B11-6B43CC5AD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EB114-C036-4192-8DC3-688492D7F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136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FCA25-4187-FA2C-0EEB-4DB000F76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22C135-2F6D-5A81-5C89-7FC0BFC4AE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2F6EFC-5929-71DE-19B5-0B5B52521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5EDB2-EB68-44F5-8B4F-0988E4F57FA0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578FFF-1D10-B38F-8DB4-10A9CC44D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52E97E-C437-9B72-D6CA-1B006DB2E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EB114-C036-4192-8DC3-688492D7F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708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251596-DAEF-3D3B-ADF2-C7DBA06D4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CDE87D-0E78-5D23-5733-9472B47D5F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FE5305-A475-5E72-59A9-3368EDF34B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5EDB2-EB68-44F5-8B4F-0988E4F57FA0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3ED5DE-DC39-DE8A-0B9D-77A6B8137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C4AF75-AD96-1368-7F2D-53680E5BC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EB114-C036-4192-8DC3-688492D7F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691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B0D170-94AB-E908-BBCD-B7FEF4AF7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388A90-6A3A-CD08-372E-CEBC8F0AD2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E39F71-67C9-0481-FFC0-EA2ADC3E77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9A6B87-7D17-CCE4-44AD-EE52C2D0B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5EDB2-EB68-44F5-8B4F-0988E4F57FA0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BFA696-9738-B5C7-96CF-991F0E50D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8B1D49-B86E-9AFB-1BF9-2130658BC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EB114-C036-4192-8DC3-688492D7F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30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18C17-3505-F8D7-647E-4F949088B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1A73E6-1C60-1E71-5995-72B45C2494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5D39AD-C75D-793F-CF30-8CAEB29F27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F5A3D43-1EB0-47F9-AA7D-48C018105C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91B2EAD-24E8-5808-4ACE-1DBC1D2531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80C0588-7A68-40D8-12CA-C8FEA99C4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5EDB2-EB68-44F5-8B4F-0988E4F57FA0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6FB635C-26F4-FD26-7A00-B2285BAEA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575A32E-8261-E53F-C176-19C5AC641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EB114-C036-4192-8DC3-688492D7F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050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917DA-4822-4500-85B4-A257BBB52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BD3B47-4ED0-CA40-8E7B-4D93EFDC3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5EDB2-EB68-44F5-8B4F-0988E4F57FA0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C69B7F-C03C-57B6-05DA-E7378486D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080C09-62D9-40F0-3BBC-821F3650F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EB114-C036-4192-8DC3-688492D7F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429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34770AD-8196-9E8D-80C9-E0BD2E4FD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5EDB2-EB68-44F5-8B4F-0988E4F57FA0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FF15543-24C0-0EBC-DA07-AEB33C759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8FCD38-634B-2044-53A1-2A6B65398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EB114-C036-4192-8DC3-688492D7F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671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F9ECE-0F1E-239A-F963-F4ECAC0A1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9B8A6E-A238-C66B-A808-5B59D1889A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25F2F2-AA31-0C19-B115-46B459B40C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55B4CC-3FA0-CBA7-34FF-DFB6F97F9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5EDB2-EB68-44F5-8B4F-0988E4F57FA0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D27A24-0FCE-A5B6-90FD-9241FC900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AC23E1-126F-7124-0199-86B8C94F0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EB114-C036-4192-8DC3-688492D7F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38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BA0D3-9B08-4F5D-1ECD-A4C74DEF0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61F30AB-2013-07C0-4D7E-30D504FC8E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12B261-9430-C1A9-551C-20C264795F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4B434D-AF5F-A944-814A-42AE1F95B1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5EDB2-EB68-44F5-8B4F-0988E4F57FA0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D085C0-CE0D-2D68-1433-3E798CAFA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5BEFB4-BDA5-0234-7276-95134F1A7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EB114-C036-4192-8DC3-688492D7F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716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09EFEE9-DA2A-69BB-E850-84C6E9084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051BE0-A0EB-395B-26C6-52F2056FA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39C806-F690-F22B-020F-AB21AADFB7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85EDB2-EB68-44F5-8B4F-0988E4F57FA0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CC8BAA-865B-AED2-B82A-35D7C42E3C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015746-AB27-335C-EF7C-9C5359FC68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7EB114-C036-4192-8DC3-688492D7F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2490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">
            <a:extLst>
              <a:ext uri="{FF2B5EF4-FFF2-40B4-BE49-F238E27FC236}">
                <a16:creationId xmlns:a16="http://schemas.microsoft.com/office/drawing/2014/main" id="{E7BF6E02-2CA1-B2A1-2C4D-552F1E78D5C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5536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0">
            <a:extLst>
              <a:ext uri="{FF2B5EF4-FFF2-40B4-BE49-F238E27FC236}">
                <a16:creationId xmlns:a16="http://schemas.microsoft.com/office/drawing/2014/main" id="{78B3F8ED-A063-AE1A-0BF5-930E77763FA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4386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1">
            <a:extLst>
              <a:ext uri="{FF2B5EF4-FFF2-40B4-BE49-F238E27FC236}">
                <a16:creationId xmlns:a16="http://schemas.microsoft.com/office/drawing/2014/main" id="{21024B9D-5B2E-2EAF-38DA-EB1607B6C2C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6013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2">
            <a:extLst>
              <a:ext uri="{FF2B5EF4-FFF2-40B4-BE49-F238E27FC236}">
                <a16:creationId xmlns:a16="http://schemas.microsoft.com/office/drawing/2014/main" id="{AC50F6C1-55C6-A80F-8B34-B99CEB2AF79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1259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3">
            <a:extLst>
              <a:ext uri="{FF2B5EF4-FFF2-40B4-BE49-F238E27FC236}">
                <a16:creationId xmlns:a16="http://schemas.microsoft.com/office/drawing/2014/main" id="{F6491F6C-012C-D4D7-33EB-09330229E32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2106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4">
            <a:extLst>
              <a:ext uri="{FF2B5EF4-FFF2-40B4-BE49-F238E27FC236}">
                <a16:creationId xmlns:a16="http://schemas.microsoft.com/office/drawing/2014/main" id="{B2FF8EC5-02B0-4189-E9C8-04CFCA6EB49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2171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5">
            <a:extLst>
              <a:ext uri="{FF2B5EF4-FFF2-40B4-BE49-F238E27FC236}">
                <a16:creationId xmlns:a16="http://schemas.microsoft.com/office/drawing/2014/main" id="{E32838CD-6A6E-0556-D35D-6FF5D549367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5632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6">
            <a:extLst>
              <a:ext uri="{FF2B5EF4-FFF2-40B4-BE49-F238E27FC236}">
                <a16:creationId xmlns:a16="http://schemas.microsoft.com/office/drawing/2014/main" id="{F8A75DBB-290A-780B-DBC9-FDD47B14C9A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2348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7">
            <a:extLst>
              <a:ext uri="{FF2B5EF4-FFF2-40B4-BE49-F238E27FC236}">
                <a16:creationId xmlns:a16="http://schemas.microsoft.com/office/drawing/2014/main" id="{AA7D10B6-1C72-34F8-3E4B-D21CD2CE027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1072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8">
            <a:extLst>
              <a:ext uri="{FF2B5EF4-FFF2-40B4-BE49-F238E27FC236}">
                <a16:creationId xmlns:a16="http://schemas.microsoft.com/office/drawing/2014/main" id="{5DE636B7-C2B2-BD40-62BE-231C1DD670C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8847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9">
            <a:extLst>
              <a:ext uri="{FF2B5EF4-FFF2-40B4-BE49-F238E27FC236}">
                <a16:creationId xmlns:a16="http://schemas.microsoft.com/office/drawing/2014/main" id="{2F96F236-2B40-782D-2869-AB72EE237BC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3907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">
            <a:extLst>
              <a:ext uri="{FF2B5EF4-FFF2-40B4-BE49-F238E27FC236}">
                <a16:creationId xmlns:a16="http://schemas.microsoft.com/office/drawing/2014/main" id="{E83ED931-72FF-6D62-207C-8508555ADC9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2866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0">
            <a:extLst>
              <a:ext uri="{FF2B5EF4-FFF2-40B4-BE49-F238E27FC236}">
                <a16:creationId xmlns:a16="http://schemas.microsoft.com/office/drawing/2014/main" id="{45DC03CB-D3EA-BA76-CF8F-1C386F07DCA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8836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1">
            <a:extLst>
              <a:ext uri="{FF2B5EF4-FFF2-40B4-BE49-F238E27FC236}">
                <a16:creationId xmlns:a16="http://schemas.microsoft.com/office/drawing/2014/main" id="{B040E1A4-6473-3ECC-1B6F-7A09DFFAE09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126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2">
            <a:extLst>
              <a:ext uri="{FF2B5EF4-FFF2-40B4-BE49-F238E27FC236}">
                <a16:creationId xmlns:a16="http://schemas.microsoft.com/office/drawing/2014/main" id="{90E4D7BD-2D5F-FB92-6F19-AA538FD549E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9380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3">
            <a:extLst>
              <a:ext uri="{FF2B5EF4-FFF2-40B4-BE49-F238E27FC236}">
                <a16:creationId xmlns:a16="http://schemas.microsoft.com/office/drawing/2014/main" id="{08E33617-2F82-FA26-1026-2BF2B271F36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2365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4">
            <a:extLst>
              <a:ext uri="{FF2B5EF4-FFF2-40B4-BE49-F238E27FC236}">
                <a16:creationId xmlns:a16="http://schemas.microsoft.com/office/drawing/2014/main" id="{F70AFC96-AD50-42AD-6E92-7A9B965D8CF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5597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5">
            <a:extLst>
              <a:ext uri="{FF2B5EF4-FFF2-40B4-BE49-F238E27FC236}">
                <a16:creationId xmlns:a16="http://schemas.microsoft.com/office/drawing/2014/main" id="{8BC7978A-A3B5-1E2E-CF7A-B0FA7BF4518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5926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6">
            <a:extLst>
              <a:ext uri="{FF2B5EF4-FFF2-40B4-BE49-F238E27FC236}">
                <a16:creationId xmlns:a16="http://schemas.microsoft.com/office/drawing/2014/main" id="{B8BAC1C0-7754-50C8-C3CA-C5E14C7E510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375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7">
            <a:extLst>
              <a:ext uri="{FF2B5EF4-FFF2-40B4-BE49-F238E27FC236}">
                <a16:creationId xmlns:a16="http://schemas.microsoft.com/office/drawing/2014/main" id="{4B2E76F2-078A-43BA-A4F3-33502AC1DE1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819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8">
            <a:extLst>
              <a:ext uri="{FF2B5EF4-FFF2-40B4-BE49-F238E27FC236}">
                <a16:creationId xmlns:a16="http://schemas.microsoft.com/office/drawing/2014/main" id="{95EB35C3-1C70-C6B6-5254-7D404CA792E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2740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9">
            <a:extLst>
              <a:ext uri="{FF2B5EF4-FFF2-40B4-BE49-F238E27FC236}">
                <a16:creationId xmlns:a16="http://schemas.microsoft.com/office/drawing/2014/main" id="{1CBE1F4A-C157-76DA-0C76-37E45F15838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0325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">
            <a:extLst>
              <a:ext uri="{FF2B5EF4-FFF2-40B4-BE49-F238E27FC236}">
                <a16:creationId xmlns:a16="http://schemas.microsoft.com/office/drawing/2014/main" id="{951ADD59-607B-D10B-0E2E-1E2E9E2BFBE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5961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0">
            <a:extLst>
              <a:ext uri="{FF2B5EF4-FFF2-40B4-BE49-F238E27FC236}">
                <a16:creationId xmlns:a16="http://schemas.microsoft.com/office/drawing/2014/main" id="{AA7DCBB3-72E4-9AC0-03FD-B8293E248A7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7061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1">
            <a:extLst>
              <a:ext uri="{FF2B5EF4-FFF2-40B4-BE49-F238E27FC236}">
                <a16:creationId xmlns:a16="http://schemas.microsoft.com/office/drawing/2014/main" id="{1C9314B5-A5CB-922A-500D-4E5DCBDAD5F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3695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2">
            <a:extLst>
              <a:ext uri="{FF2B5EF4-FFF2-40B4-BE49-F238E27FC236}">
                <a16:creationId xmlns:a16="http://schemas.microsoft.com/office/drawing/2014/main" id="{DF27424B-657D-11DC-E26E-C2D2A5E4CD1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6871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3">
            <a:extLst>
              <a:ext uri="{FF2B5EF4-FFF2-40B4-BE49-F238E27FC236}">
                <a16:creationId xmlns:a16="http://schemas.microsoft.com/office/drawing/2014/main" id="{1F3F39D6-A39A-3EF7-5841-AFBD0D16DA1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9905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4">
            <a:extLst>
              <a:ext uri="{FF2B5EF4-FFF2-40B4-BE49-F238E27FC236}">
                <a16:creationId xmlns:a16="http://schemas.microsoft.com/office/drawing/2014/main" id="{76EE279A-AA61-4098-71D3-F7A08045366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28429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5">
            <a:extLst>
              <a:ext uri="{FF2B5EF4-FFF2-40B4-BE49-F238E27FC236}">
                <a16:creationId xmlns:a16="http://schemas.microsoft.com/office/drawing/2014/main" id="{87E9EE8F-4FF4-A737-F5D6-CAFD549B483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7818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6">
            <a:extLst>
              <a:ext uri="{FF2B5EF4-FFF2-40B4-BE49-F238E27FC236}">
                <a16:creationId xmlns:a16="http://schemas.microsoft.com/office/drawing/2014/main" id="{D7AC3EE9-2E84-DC3C-1775-556A04CA620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35169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7">
            <a:extLst>
              <a:ext uri="{FF2B5EF4-FFF2-40B4-BE49-F238E27FC236}">
                <a16:creationId xmlns:a16="http://schemas.microsoft.com/office/drawing/2014/main" id="{8B958F79-41EA-08BA-64B0-34C35AD4E30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41651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8">
            <a:extLst>
              <a:ext uri="{FF2B5EF4-FFF2-40B4-BE49-F238E27FC236}">
                <a16:creationId xmlns:a16="http://schemas.microsoft.com/office/drawing/2014/main" id="{0914A02C-6399-03C4-53F0-41F5DA7D3EA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79217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9">
            <a:extLst>
              <a:ext uri="{FF2B5EF4-FFF2-40B4-BE49-F238E27FC236}">
                <a16:creationId xmlns:a16="http://schemas.microsoft.com/office/drawing/2014/main" id="{227C6DAC-7EFC-768B-6730-DF3B62E5B05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7506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">
            <a:extLst>
              <a:ext uri="{FF2B5EF4-FFF2-40B4-BE49-F238E27FC236}">
                <a16:creationId xmlns:a16="http://schemas.microsoft.com/office/drawing/2014/main" id="{6001D579-E6E4-35CB-389B-A1FF760BB47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20990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0">
            <a:extLst>
              <a:ext uri="{FF2B5EF4-FFF2-40B4-BE49-F238E27FC236}">
                <a16:creationId xmlns:a16="http://schemas.microsoft.com/office/drawing/2014/main" id="{D80974A4-5F04-BBD7-7A78-E5B5FF008C6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42507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1">
            <a:extLst>
              <a:ext uri="{FF2B5EF4-FFF2-40B4-BE49-F238E27FC236}">
                <a16:creationId xmlns:a16="http://schemas.microsoft.com/office/drawing/2014/main" id="{2291FE2E-AD8D-85D9-9DDE-710A3B9CDCF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5520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2">
            <a:extLst>
              <a:ext uri="{FF2B5EF4-FFF2-40B4-BE49-F238E27FC236}">
                <a16:creationId xmlns:a16="http://schemas.microsoft.com/office/drawing/2014/main" id="{5F6B9EB2-0A22-5160-9888-BD0772E636B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11267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3">
            <a:extLst>
              <a:ext uri="{FF2B5EF4-FFF2-40B4-BE49-F238E27FC236}">
                <a16:creationId xmlns:a16="http://schemas.microsoft.com/office/drawing/2014/main" id="{2A016492-535B-5E92-8E0C-7C2D0A0E58D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32485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4">
            <a:extLst>
              <a:ext uri="{FF2B5EF4-FFF2-40B4-BE49-F238E27FC236}">
                <a16:creationId xmlns:a16="http://schemas.microsoft.com/office/drawing/2014/main" id="{A704702F-E4A3-B452-4D80-9FCDE542C37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31136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5">
            <a:extLst>
              <a:ext uri="{FF2B5EF4-FFF2-40B4-BE49-F238E27FC236}">
                <a16:creationId xmlns:a16="http://schemas.microsoft.com/office/drawing/2014/main" id="{5FD19ED3-5431-4292-805B-C5C6BC4672A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0473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">
            <a:extLst>
              <a:ext uri="{FF2B5EF4-FFF2-40B4-BE49-F238E27FC236}">
                <a16:creationId xmlns:a16="http://schemas.microsoft.com/office/drawing/2014/main" id="{E76DD8C0-059B-C953-CF46-F3D9B887EE6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6635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">
            <a:extLst>
              <a:ext uri="{FF2B5EF4-FFF2-40B4-BE49-F238E27FC236}">
                <a16:creationId xmlns:a16="http://schemas.microsoft.com/office/drawing/2014/main" id="{58FCC9CC-9AD4-52B7-674A-C483BC9708F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5763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">
            <a:extLst>
              <a:ext uri="{FF2B5EF4-FFF2-40B4-BE49-F238E27FC236}">
                <a16:creationId xmlns:a16="http://schemas.microsoft.com/office/drawing/2014/main" id="{57280592-5651-7FCE-F3A9-9D400609795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0443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">
            <a:extLst>
              <a:ext uri="{FF2B5EF4-FFF2-40B4-BE49-F238E27FC236}">
                <a16:creationId xmlns:a16="http://schemas.microsoft.com/office/drawing/2014/main" id="{B7367084-5067-6769-B264-68F63076A2E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1701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9">
            <a:extLst>
              <a:ext uri="{FF2B5EF4-FFF2-40B4-BE49-F238E27FC236}">
                <a16:creationId xmlns:a16="http://schemas.microsoft.com/office/drawing/2014/main" id="{68F4C662-C456-8469-DA0F-8C455D130BE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5947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45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Headrick, Trey</dc:creator>
  <cp:lastModifiedBy>Headrick, Trey</cp:lastModifiedBy>
  <cp:revision>1</cp:revision>
  <dcterms:created xsi:type="dcterms:W3CDTF">2023-11-03T21:54:52Z</dcterms:created>
  <dcterms:modified xsi:type="dcterms:W3CDTF">2023-11-03T21:55:18Z</dcterms:modified>
</cp:coreProperties>
</file>