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2907-5BB7-9F2E-87DC-6A8AAE14B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AF181-F431-F083-5F1F-1620922BC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D5A0F-02BE-A923-E99D-40A9F587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403AB-E7D3-162C-2014-31EE4986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F95F-795C-930E-2745-EDD66F83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1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3748-76B9-DC27-A300-9839667D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6F552-A47D-239B-3C69-74D665CEC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CD7B0-89F2-39B2-404C-2EDE83AD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B1D13-40AB-693C-3718-A67CB491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5A27A-3B4D-A6E9-AACA-77693FF6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2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F2D8E-E43B-8909-C55F-39603B3F3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A37A1-5A2B-AB76-EE8B-C2AAA2611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8E7D-026E-EBD3-C0EC-E28DC959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A2CE0-A0D5-25D4-DA42-EC751D61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1194-EAFA-A2A3-1918-22387CAD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7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24A2-9504-DC96-F7A8-53630AB7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5C18C-8708-6023-84F9-DA5192CB7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2A16A-36E8-0837-9FA5-2BC6CB7F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11FA-F289-9031-14A9-8E4B17EF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AB757-42A7-5C3B-3FF4-33BB9EBB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029D-1F89-CE63-B33D-5DA5FAAE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1409-6409-04EC-C972-23279BCA4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CF1A-AED1-4673-4DEC-8144ED3E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C6E43-E98A-451C-DEEA-AAE4908F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9D6A2-E78B-BDAF-14EB-3DA0456B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6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F410-1972-678A-9709-BA893BBC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E827-B43C-0F19-934C-F8DC28D76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A9C73-7454-A0EA-2180-1B4F243BD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5C9D7-225B-370B-F4AD-DC1659C3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3065E-24BC-6D96-A735-66201CB8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5BF12-346B-2331-B8B2-DDA6E73E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9073-85F3-7015-ED02-8F39849E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42B27-EC93-EFF6-CC3E-6BB9E5F13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5C7C8-ADCE-ECE0-6555-59B1A1006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8A5E1-2608-613E-DE68-9ACA7EDF0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5D5E8-80E3-C78F-07B5-097CBE3BE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AEB4D-7D2B-3902-CC8C-41FC7D53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51D0F-DF6C-A677-4097-83172D5C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059CE-5726-CAD0-12E6-0AD01DCD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6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14FF-7B9D-3887-A6F1-E14FF409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5C67A-FABF-1904-62D2-AD14348C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F9BC-CF80-D68D-BE1F-86388069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B6AE0-7F86-FB06-DCC0-B1DB3509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EB1B4-D915-FF3D-7AAC-F7EFC3318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1A3605-9EC0-9840-EAA9-B499DEB3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EB19-EAB0-98BA-6EAB-DBEB3F81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8284-1984-B39D-31BB-2B79DB99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97F1-AE50-AFC2-B2A8-F98BF975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794B1-D5AE-2E4B-1224-10A8DA20F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94665-C680-E8D0-EAF9-0FE51707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A6F7A-8028-B8B3-BA10-0532FCC2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249B-C47E-A3AE-A548-20BDFE39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2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BB3A-7E9F-4E3D-25E9-CF630284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2D237-4C36-5B81-9C03-A1A7A8BC9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91E61-1315-A635-C57A-FFB23F468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990B4-37D1-26FF-45D0-F3EB53FE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E3D5E-6F54-DABF-EFEC-AB2EE229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9D71F-1182-288E-35C1-0DA3AC1F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1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47DDB-0CBE-41B2-22AB-A42E8CCE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1D884-CA9D-7697-3652-15A8B152A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BF8F0-021E-EEAB-C94C-F28043136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70BA8-B16E-4F07-9FDB-1368E2D4C3E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23431-24E5-952F-6CBA-98053825B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1917-C7C7-0924-6826-7DEB21ACB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0D21-C564-4749-80A3-8C6BE18FC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91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5193CEF-7CB4-6B1E-5C3C-DFAF8A0399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6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190BE92-1AC8-0AB2-C3D9-9EDFCFAA4F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8B56B65-5361-0A8B-B894-AC46B7258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E961EA0-7D7F-4EDB-13A6-8FAF94DA4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D5172AE-84A7-A39E-80D2-FA4A704DC9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0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E97CD8B-CFF9-B03A-865E-80D46F8741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36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6867D0C-860B-47F9-4F7E-81C887C310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E83464E-52A1-6C63-F58D-7C354D2F9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5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389859C-4307-014A-1D9F-72501E6E08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9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4BEEEB9-4E60-596A-F25C-10FBF29B9F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65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FCA136C-83D3-144C-F27C-DB592AB6B3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2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39F4330-53F0-300C-9A8E-1D41490CAC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6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5F0BAE5-4FEF-6C7E-FC33-2B623205C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5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2880AD3B-11BE-5EC2-87F9-AB775F494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6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3937D1A-F8A1-5F10-A5BC-629510FE5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30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2D213B3-8B68-860D-E98C-5C65E0E484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38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314F0EC-B89E-C585-5364-BCFF17D04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24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3C06C78-9FAD-FA33-3BB2-CEC0764860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0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0C26DE5-A5A3-6921-AF3A-46EA0B1BA1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2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5F1722FB-73C3-B94B-5B47-B00CE0806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7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C8F49CC-4833-0CA4-D5BA-51447DF8C6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5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439451C-3F0B-FB5D-858F-C9585FC0D0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6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C4131FD-31DD-859C-286F-1D7459DB9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0183E53-E0F7-3F63-33E0-EE92F5A344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7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615DC54-4F87-4561-3CD7-3BC4BFFBD2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3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F899E63-DA4D-7C6C-C8E3-C143CC8BA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72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F751DD4-0D0D-8707-632C-D16D9FE00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12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819429C-ACBE-229E-80EC-8EF0B86155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87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623482B-A1B9-0010-1E12-4E36E2484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0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EDB6D3D-9878-4DD7-C15E-495D290CF9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4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0471FE51-EE1A-A9AF-87EE-6F74C8F32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8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663B410-D5FB-F046-C5DD-BF10FFAEFB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29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F3D6D512-618E-2F3A-910E-FB0F69D854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F7E4971-A7E7-99C4-E1D4-534B7BE1F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58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76FD364-C694-5135-FCAE-77CEB35E4A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17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7858AE2-1766-2DB9-26C7-4D6BE497C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76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9677722F-34FD-5A84-B4E7-A5D1DFE60A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70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D39CB03B-B84E-1C3F-A5F5-52E592B3F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1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C9D57DA3-5E7A-78BC-BE5F-6CE4970745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6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F1C9CA6B-4EE6-E906-9BD8-F1F692FB2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C4EC188E-E669-7BD3-6A2B-A4AB71AB02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51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AD0BC9BF-CFB9-01D5-4C30-49F19DCD6A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94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7A2AA9EB-15E4-383C-61A8-3D6EF55C92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7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A58E6BB5-40C5-DB8F-AF20-BB02F871A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1A44911-AC28-B899-0D5C-AA516650A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32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1380CD6E-5626-2921-A05A-CE5CFA2ABD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9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296068AF-C185-4ECB-D1A8-6535F2F93D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458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A962DF53-C183-8502-BB34-85F093C092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63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573CD6E9-B8C9-143E-76E5-4473E416EA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89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0BDB3B18-5A1E-6A29-2463-B43477BC83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953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73AA1610-3FD3-D09B-2154-EC52F0504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40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86F2D6F3-74D6-3058-F065-1574F4091A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14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88AD586A-F13F-E6ED-758C-F1F698F87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0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B45A0506-CAA5-453A-BAD1-32F36A687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78130B7-83CC-303F-309D-8B173E9039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0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27400B4-814A-9610-BF74-9DB33117D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53EEF80-C8C7-1CB2-8624-05565B80F9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8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6822D01-AA32-ADCC-AA18-41A9CE1C62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2023-11-08T23:49:02Z</dcterms:created>
  <dcterms:modified xsi:type="dcterms:W3CDTF">2023-11-08T23:49:29Z</dcterms:modified>
</cp:coreProperties>
</file>