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4CFB-6398-3329-E370-8BD0E07F9B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D5B64-FDE2-5CD1-ECFE-3311FD68B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3BDA9-19A1-22BE-0968-B0576F547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DB158-B11E-14C5-2761-827F954F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A919E-C998-B9B4-3DB9-740D774A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8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A4C3-9D3A-4B6A-8CAA-1A959A68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D186D-3EA8-B17C-9BB4-AFBD0A7D7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2D796-4843-6AC5-07EF-D6D872C3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A47D2-A513-1EC9-9EBB-910F59A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F3FD1-159A-7D37-6F72-815468C2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9EA60-1D54-3230-B536-42DBFB5E5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1FE1A-A221-0156-CF93-3B4467580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C0668-5EF1-3AF3-CA6D-D8E7C372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F5522-3256-4FCC-2B05-8BAB395B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43BEE-5994-9391-4445-6379FBEF8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7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64BAC-C5C8-7F3F-A589-4F121BB4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ACCCC-F25F-F9AF-FC14-1EA7ECAD3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17170-4DCA-7A53-714D-17A601F4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6FDDE-1B32-7AA7-38F2-BC609222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E2B87-DBFB-8367-5B22-E27221F9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AA9E-DC25-D4D9-B6B5-FA3ECDA2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F8075-A432-5B2B-C2EE-638D0DDC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B4B1A-1036-9FC7-89F3-E85025DA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BC5B0-086C-3375-6711-3B56AE91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B961C-DFE8-C43C-7515-1D63A5AE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CB546-940E-92A1-D60A-8FE6851D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DAA80-EA4F-95A3-5CC9-333E8598B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25CA1-DF48-AF01-0877-32445407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DD936-07C2-B432-0018-E844EF9E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E5CC2-BB60-643F-F61C-C1D967A74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F6E27-E3B0-9AAE-0DF2-EC78BEE20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C323-FDC5-23AB-25A1-7CEE7ED4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28354-69B6-662E-8C36-A983CDC25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044E7-118F-3B65-127E-315F449E0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1A317-5543-F79C-80DE-00DD677D4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DA379-377C-B12C-0D9E-0E11791D4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64244-6536-7D1B-D73E-5884B607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CAAE0-94A9-261A-395C-36CB596A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3D28DE-2BA5-E26C-B783-2042C3BA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1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576C-90C4-AA92-BB63-8D089CFB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FB012-5595-F74F-C791-77C1FC57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D1B80-DA00-EE2D-7AF5-34405EF0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340B4A-1C76-EDDC-3953-6B7F23AA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1525E-8E40-B7C7-3EEE-D56B5A46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1366D-3B98-5DC7-173D-96283E00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5A5DD-70CD-F113-854B-DB936B9C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3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9882-B62C-0B20-4753-EDB0A62D3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D16C0-03BC-B7F8-033F-F09F6FF89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85E6B-0A45-F0B8-60F1-1EC4FC18A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E81D3-0FD8-00AE-4FAA-D89977B9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33D3F-C9E1-B857-CC2A-F4A746DA1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60009-29AB-86CE-8341-A4AEAF44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9A51-538C-A432-B813-55A2D9FC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BE4BA-9694-C184-FEC0-57C9FC98C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02556-C5AF-4F98-A764-91DB975C6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25BDA-E687-E49E-52AC-F02F3BCE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45DC8-82B3-650B-62CA-FD7DED4E1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3F2C5-EF1A-68F7-31F2-2AE3BB11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3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C95074-3AD1-62CB-ADF8-CE056C7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D0AFC-D393-4339-2C75-4BB14EC4A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AEC48-FF34-33A7-D9E5-70059FE77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01649-7279-40B8-A167-12583D6065CD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A4257-F47E-2F8F-74F3-7582E29C0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52478-6845-4657-2D62-EFA174DAB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3BDB-29A4-4399-8692-DFE8D3200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57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DA072C6-2F32-8DC4-3E42-285A5C31E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9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18DDB48-6FAA-E5A7-EBB8-448FA24860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1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5A9DD98-0B91-4749-C250-42361B1DB5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0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D41098E-4728-6A73-154A-B8D9DF407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104C292-3388-F9AE-5044-E44D860317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31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C0203CC1-931D-9008-C8D3-B0BAFA7830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2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F56F2DD7-3081-C9F0-9317-9A1D4F9EE9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5D3A281-ECB7-2F48-9331-2D74E2E852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68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28364E1-5BD5-0805-2575-4F86A44ABC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2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A5390DEC-8BB5-FD7D-75DF-1F767E1C35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73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69A15FE-1C18-B656-8E33-464956B279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7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D7C29D2-867F-A30F-EFBF-0E0822B357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32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02900EE-1225-8E65-D982-86789E03D0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85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6CEA8F4-2CE9-E47C-D232-893FF2319F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86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EA8921A-DD84-2942-68BE-85C9A844CF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95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5FF3788-E497-2C39-E6EB-EA1766563F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6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4CD508BC-2441-6D6B-09A8-5E17A7BE1A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22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4D52BF8-7346-DEDC-C51B-2F1C6277D5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23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0A29296E-DFBF-9528-DCD3-58F060582B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07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A1A3D3CD-CA91-6E5C-5FF1-BBA8C0595B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1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88AD2A24-3C21-1E6E-3011-67F8EA53F6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91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FA54BBF-28C4-A981-39EF-27717C464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289B05E-38A9-15B1-4A1B-7E9CB42718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72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9003357-7C8E-FCCA-B27C-B49C262E36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0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C971D556-256E-D901-FBC9-BABAF4A483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54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F325D383-71F7-FFD7-075D-C56D1BB15A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71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AD201A42-F5A2-B8B0-B0A0-8EED9F19D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10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8C22804-27FF-B5C8-B8B5-DD817C4EFB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52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D976C380-B6A0-716A-C3C1-7DDCDCFD5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109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8DF810DF-9EC8-9C1F-68D2-470925769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1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943F1B40-4836-D3FA-A3D3-11C25A9171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29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A6DF989A-7921-91EC-5E25-BA31F76EC3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11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05CD159D-BF0E-07D3-5372-E97AF330F1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9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97A19764-E2C6-1F68-C8BE-37DCAFDCA0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96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0884EE7B-A5C0-0FAC-9B07-F8A6D8AEF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84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B32EE634-7C7F-3BDE-F710-F0B35F627F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97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0E5A82DD-C4BD-94ED-A57F-BD72BE40BD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434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3ED1FDEF-EBA9-6E93-F593-ADB6B26443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95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38F4BBC2-D383-D519-596A-599730D4C5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76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0D508C3B-BC44-7BDB-397B-2BDEC13CD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32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EE065A45-2630-2C08-F211-6C9CC0D46B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45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4F9A026C-5FF3-1292-ADA8-4CCA2E353B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9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E6B20244-E348-C137-38DF-C3989FF954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53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F76C0D1C-F0BF-FCE4-D224-FED254666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8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E3F6039-3660-DBE0-E9D4-44C611E71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864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5A2E0D6B-8322-DA47-9022-32482719F3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6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7193B7D7-A7A3-0316-5469-51F7A60D4C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011B733D-9A59-44F2-E453-F65743FE2B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83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93E1B7C8-C7B2-75F1-C87E-3F4AA460E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1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7247EF08-3EDB-E544-4C50-35220FB54B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56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77412A8D-2ECE-7977-CD32-D63EC3A748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76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CD283D4D-2800-4136-7E1A-95E49C5330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617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3CDBF09D-DC0C-720D-AC2B-003F38A772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2F92ED23-E8BB-B685-66A6-99BF8ED63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82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243EDDF0-918E-A016-2FE9-A6CE26402B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AC28390-7D87-1391-C37D-38F4607D0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1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746EC144-1174-1F2D-CA7F-EB5DD5766E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663ABCB-9C7F-C06F-4B14-0D1A298150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2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EF531CD-469F-7891-5C2A-F5885BAE59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68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D51301E-2D59-800C-DAB1-3D3EF2C9B9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9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2023-11-17T22:11:37Z</dcterms:created>
  <dcterms:modified xsi:type="dcterms:W3CDTF">2023-11-17T22:12:11Z</dcterms:modified>
</cp:coreProperties>
</file>