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A6AC-69D8-278A-DBF5-94CCB38EE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3FDB2-4DE4-4A2F-912B-0DB72A8B1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2825-802E-2629-C48A-19A5BD03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71A4E-8B0F-C777-EF61-9A3DCF02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D9DF2-BD69-6DE6-F373-E2951D54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99EB4-510C-86F3-2F94-F4A6AC10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783ED-CBE3-1E8C-1A6A-3EB818197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388D2-1E8B-43AD-4DB1-E654201B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8FE7E-BB34-AA43-3DAC-2844EA5E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5D91-D125-EAA5-89B4-EB4E90CF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DE520-0CF2-E8AA-861E-B9E9E86E5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2268E-5414-875D-34F8-9E6286F7C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9BB99-6CF2-5047-E311-DA5A035A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85480-E315-D136-782B-7499A61C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2141-7FD9-5F98-DBCE-DCEF8117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3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D4EA7-AFB6-45BB-3FC4-31E9190D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93232-70A3-A2C4-0C9E-24563FFF0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BF162-6172-46EF-D375-62C9F9EC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A82B1-6240-1308-A713-F2FFE362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64364-4694-2BF8-3531-1EBAA882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5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6244-7E6E-AF58-C5F7-A881BC0F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D1EA-5F1F-D1D5-18E3-8172C180E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A70FA-95A6-6159-2561-F11BA37D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A51B-73E2-683C-ADFA-E1E8AB6C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92259-E42C-7D76-6A74-EDA46761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E85B4-6D17-D1C6-780F-9F088638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3BCA-A352-708D-53E8-C9D466C5B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5672B-6513-58C8-33A5-DD9B0ACB5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0055F-4A81-3568-F58A-0D993E99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E0597-3F83-171D-F98F-7692A0C7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8EEB6-B029-A9A4-6B3A-A5EA6A8B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59F1-C61A-EF58-8FCE-404D6AA9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12B33-CAE6-F7CE-E3A3-ED9CA1E2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44277-C37C-785E-2A58-DD5BA6C65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7B5C0-CC7B-156D-F37E-2F04F9F20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37F23-1532-1F55-F955-3BB2A1D15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E490C-32D8-470F-3947-3D5F6693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D6BD4-DEB9-7C6A-4BF3-ADDFCE8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12ADC-E2C3-A099-CF92-00CE8C50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2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BD92-1121-6C92-DB65-E37C5BEB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04FF2-27F6-4EBE-8C12-88D1F6EF4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50ABC-5F78-76F1-9E68-B7AE8040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20157-F4B6-B90E-44CF-6A76DA26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8AB0-797F-0F0E-944A-9E9985C7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4E5E0-0338-1E95-0C70-6D0FC79A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A0C35-8064-0F86-9313-37987FFB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BB98-37EB-0825-999F-3D11B8E0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3CA0-200A-7391-155B-F40E49B3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3A57C-12F3-1488-E802-A8CA2522B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13F5C-B8EF-EE5D-D4CF-E50EDAA8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37B01-48E6-ED37-A384-27294933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DBE9F-8861-D67E-8BC0-92CDFC2E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AF11-7089-8226-C50E-67BFF64C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03B90-1F35-2C51-2FBF-63B4EAF14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EF31B-476B-2C57-DAA0-976DE2374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E3BC-C486-FF2D-53BA-DDF04BE7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94629-1722-32EA-2F84-6F8E3E29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BCFD7-12F4-C6C3-BFAE-8374EFB2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CD1AA-42FA-1CC0-F5D2-51F6982B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27C42-62F0-DC14-0DC9-C77D753C4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8815-1E26-0FF2-4035-0C89F66CA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4200-042D-4170-B698-56DA7D8D281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FABF2-F0E9-A8F4-34CB-0B77CC8B2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8C275-8BF8-1C48-CD5C-FDDAE0B84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3028F-E88A-483A-B91C-61511E73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8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109B2578-42A3-5239-3B93-BADACA7C97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2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F824C6D1-3851-AE1E-6B3A-AF8B1ACD45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2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0392615-944D-3960-BF10-87E3F4867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5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374ADB3-4ED1-13BC-3333-CF4170243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0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E5B8FCE-32CF-724B-FEF1-52668A92B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4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21E2137-34A2-77EF-B312-B608F344EF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2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49C4FCC-7653-F08C-8BD7-10E9D5BD0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0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BF3DFCA6-D83D-4158-4D12-35164D5C7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9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46C112ED-374E-8C06-21DA-2CDE4D52C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2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CE14DAA-E6B0-B964-EC64-01440D9621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7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F388565-19AB-5302-87FA-923DCDB337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5F1BBF8-CA4F-AE97-FA7F-7B8476784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3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B87447B-A787-D8B5-E899-1B5187BA71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73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0C6274A8-C3A8-5F42-A7B4-9C4B47C49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80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C5C78C79-E084-7E6A-D586-60DB39E6D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6BED44E-795A-618A-046F-55F5F800A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45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1A6B570-380F-473A-B282-BF7361B4B7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8D6AE8C-5331-F0EA-A3E9-1CB79FA6A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24BDE575-C05B-0289-2E1B-D9A55578F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05C5A25-9444-1E61-E499-F673CFE15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71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7AF4E009-7CF7-CA35-FB5C-2FC88E8AB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3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8BCE9B2C-3BA6-245C-A272-3F940133EB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F95EF9D-4D29-DF62-47A1-24A922BC8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2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3BE35E7-2C7C-E685-5761-ECF84C0E0D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0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ADFCFFE-3D0A-FBBF-4EAA-B1EE200F8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3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96D0C42-24D9-B863-0D4E-9C42FA895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59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F18553B7-16D4-B374-97E8-447CE415A3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68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822C265D-AF1C-6C8C-9FA0-0F0BAA2E21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95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001B8136-B451-29C9-A8D1-01C8D68BA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75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ACD30692-2899-6F5F-5FA8-E0C3C7595D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9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C3595BB-DE67-A711-FFAB-FA735B721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01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BDDC37D-6547-B1ED-2D41-902D1D9B6A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54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4A8791EF-D350-0982-843D-E8BF5809F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A660410-A5B6-A229-8148-91052CE8D1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8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8EFB7933-24B9-8AB5-F88A-6C04F8757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42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D563DF86-CCED-9618-6C82-CAA6B31BC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90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0F0749CF-24A5-89DC-F051-B752EAB79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3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1BEE98C-74A7-7E3B-C95F-1901D3CF02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BE5D50AC-037D-CEB9-AAA9-37E8D468E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44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EC7463EE-4E00-271E-635A-33AB764C0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98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92BD25BD-36C7-D3B3-A577-E60B8951B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5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17CB45BD-A9B1-DD6B-934A-BF2CECC77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86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63515E3B-7675-ED64-3ECF-F6D3AC811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602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412D27D0-4D9C-0696-945D-6261DCF47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74B5B65-3D44-EBBA-C56D-1A5607BD17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40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F772DD91-E7E2-3B0D-579A-AA5BB17B7B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6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022D3BCF-50F0-7D41-E9AB-3D2A02CE2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05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538C740-E659-7191-7A57-FCB7BAC223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920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9ABAEEB-6821-6C2A-8D77-F95C8BCC7C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338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8C2B8557-68EC-917A-40FF-89A2D611BE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5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25D83FB-DD6F-29D8-6FCF-BFBFC85F0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1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052FBC26-4E24-EEA7-D5F5-D3CEFCAF18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3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2F746F8-2735-F5DB-3820-23596ED687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B1E48CE-BCF3-CEB5-0BB6-0FFF569CFF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B77DC84-4FD8-D23C-D173-88E5568D7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B315078-467D-9898-7E75-D2C6B1DB68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2023-11-25T02:00:46Z</dcterms:created>
  <dcterms:modified xsi:type="dcterms:W3CDTF">2023-11-25T02:02:27Z</dcterms:modified>
</cp:coreProperties>
</file>