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4F4C-5C65-856C-E780-79D11BE9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09D7F-5DF1-0C68-1567-439890069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F3B6A-DCBC-0CDA-737D-412C4DD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EC3D-92B9-4541-CFC2-2AA9CB73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5715-E969-BF7D-0878-E1FC27A9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D0A3-78B3-6771-6D0D-2B98F113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ED6B0-87FA-EE50-6702-402F0E81D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4311-8220-67F5-E1C1-C9C95934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2318-EED0-F684-11FC-F3BDA9CD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B5CB6-082E-D64A-3A60-3D94EEF0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4D5E0-C3BA-F416-2ABC-C871D987C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EF717-685C-5C38-6335-9124A51EF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7039-F2D2-64F0-6EB8-92B708C4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9A76-6326-8C7A-ACE9-8C1592DD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9E6FA-FA03-57A4-0D3A-E873317E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DEAF-19D5-3324-0877-045BC272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7303-AFC1-A054-E6D0-3F191376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EDA0-B5D6-99FB-F8A5-C0FB0DE7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7AFF-F821-3A78-B08E-55456FA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1D6E-15D2-437A-93F2-1507CED8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4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1524-9CBE-DF0C-E861-8897659F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7648B-CFA7-3748-B6BD-2DA56DFD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144E3-408D-8CAD-608B-C60DA050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1EFF-A99E-2AA3-A7E6-579B4EBF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B0B2-7CEC-BC5B-1344-A2465B28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9731-D8E2-FDEE-39A2-EE40EDB4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005E-8D4C-3955-7BB4-DD9CD0786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0F7FD-1BDF-63CD-F4AD-A9FB1FA7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729D1-B2A5-4755-9758-8BC9CBDB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FA340-9EB8-2A78-DA37-75DCC75A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949B4-91DA-DBC3-9114-83FA0FF0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4712-AEF8-60AE-4FBC-A0008936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CB6C6-C444-6095-1021-D05C8747C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A206B-70BE-E301-7D6A-DFF9DAE6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F9653-D3DD-6349-7CA9-FE8E2988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9F89F-1779-C22A-EC65-5C81E5156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683CE-303E-9B50-62B7-8BFA532C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1D57E-BE84-1C41-EF48-2A4571F1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60B9-B352-2F7C-6D5B-5E8C5041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EDBA-ED11-5D34-74DA-FF29E930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7C623-22F1-D246-8745-37E07C12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817FA-7496-D28C-9D91-303763F7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4B0AF-8BF4-5401-1A5A-3D07F910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2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9CB79-CFF5-D9F5-89F1-89A700E5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EEDD2-6D52-9990-F2BB-26ACE343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3141-F463-4C04-191C-5CC0FD3D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D821-080C-EE34-5630-2B85F38F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A031-89FC-8B8D-73A4-F9ECAAEC9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30438-50E9-CEB1-4105-DCF47AD34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C9050-D066-49E5-4479-092B3380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1DAC6-9975-2B2F-D65C-EDF3C78D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279C7-0A59-5684-DD0A-B6435C85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0B17-C9D3-9653-A74B-A082169F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200EC-99E8-8B0D-E9B9-264886E44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DBC60-A5CE-32D7-74AD-77FDEB69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85903-81BB-204C-DA08-F61CE9F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1637D-DACE-2F57-9E58-3CDC2A64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BD9BC-2947-FDC3-EFDA-EC264ECC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19DD5-A3F4-DAD3-B916-3B5D64E2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69491-15C1-482B-1716-11F7C14C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3259-A958-E542-C572-C8D89FAF9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FBED-3DFB-4B00-BF2C-8B66A305FCA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5FA9F-A8EB-729A-905D-740FCBCAA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F772-2EE2-A5E7-A37A-3BF7251D2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90A1-90D3-49FF-8E6E-ED50E03A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CA79967-AE55-995F-66F0-FF1180F13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89080AF-AEC4-CB18-E3B5-EF0C2063D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C638EAC-34C1-D79F-216B-E61D5D848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F03C282-C344-C2CC-EA35-2B771231F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6D8D748-FBF6-9FA7-AE9F-97B32F050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43523C9-B82C-699A-017D-83476458F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A43CD30-80E7-0C24-91F9-7EF250666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7C381CF-DCDF-FE82-0629-F1D6BC707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EA07755-D63D-7548-C091-82F78FEF9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D1099CE-7DAD-697D-C3ED-A4FB71436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0F31577-8B9A-5F21-34ED-B6093AC20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798B909-CAC0-EA85-0EEC-2394BC64C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6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7353E50-6886-75DF-0780-9ED93308D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551E83C-E12A-8D7C-CD93-73348EB2F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4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C137C52-7313-5490-9ECD-AB8FAD1DA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0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26270F7-2728-0131-23B1-CE9668920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6FC95C5-4DD6-50A0-C9A5-30C7B193C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FD6D73A-233D-74D1-5F12-6BB2D1B23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AAD30A4-714F-B037-98D6-433AC2218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1556CFD-AEE3-79A7-E42C-B8B053CA9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70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130EC7E-A01F-A60B-FAB0-244052063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96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2090E37-0015-E0E9-A183-A64C4FBB4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91E8D10-90C1-6E59-10FD-8C2DFBFDB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7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46297BD-8C49-E434-1F9D-293883CDD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1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8366F54-5767-8077-BE0E-044344A63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648892C-7168-7DD6-7E44-C22D82950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2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4E9E28A-B402-0A44-D13C-D43C3AC1A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774C103-9BD1-4FC4-919F-CA6ED0212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4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242173C-6078-D73E-7064-322C6EC40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69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03FC394-D06F-6A41-E324-154FB9EB2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4F2234A-A43F-A621-C8CF-3591811D5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9E83322-7D90-BC37-FA97-481D974A5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8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7CEF19D-C445-3317-B73F-4169C3102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7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1BE3D55-1BB5-9BF1-EE30-74A685C9C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0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4DAA76B-A636-D006-575F-F26F4BE70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7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53424F5-89FE-93B4-2FB5-6DA267737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2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1AC83A5-90F0-419A-E106-E4577CD60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1251156-A0CC-44CD-D4ED-FD7DE27DC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2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59FA3AC-C2B0-E6AF-70B6-1F96E589E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3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A6EE67A-CC41-5A98-6122-B79D35A56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68C7824-FF3A-E436-CCC4-9C29CBCC0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CEA8A04-6C8F-3826-48F9-95A4DB37E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6670473-923A-C65A-8431-360FE35EC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2023-11-29T22:43:09Z</dcterms:created>
  <dcterms:modified xsi:type="dcterms:W3CDTF">2023-11-29T22:43:35Z</dcterms:modified>
</cp:coreProperties>
</file>