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7F77-C9CB-64B3-C252-7BD466D4D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C2E5D-EE80-1D97-BAB4-9B52B2FB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98991-62FB-6D16-230E-4D9316FC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3B30-5933-478C-AB12-32FC037708C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91AD7-2436-9089-BD01-627A307C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266DF-EDCD-C311-1E8E-B4076BEA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B93-9A7B-4F92-B714-FE86E6F5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EF96-354C-F158-64C0-5A951685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733B8-6281-078F-794C-DE1CFD973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ADEE5-E8E5-F177-BD0A-946D1168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3B30-5933-478C-AB12-32FC037708C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2E1E7-A41D-E05A-6EA9-25989178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5C57C-761B-8E88-B629-43D68EDE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B93-9A7B-4F92-B714-FE86E6F5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5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5F46E-01A7-B212-F565-0AFD4ADA6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A385A-36FB-973C-7F4E-F189A9FE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CA877-CA8C-52A4-72A7-BAFBC738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3B30-5933-478C-AB12-32FC037708C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5A32D-3852-9117-ABD9-9A27DB98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E57F5-7BDC-F0D9-41B6-59DB113B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B93-9A7B-4F92-B714-FE86E6F5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8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0761-FF56-67F9-DF29-DF12381E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61217-9EBC-F13F-A22D-ACD5FB91B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66127-D80D-E66C-1F93-A2E3304FB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3B30-5933-478C-AB12-32FC037708C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0AF30-04E7-2DB1-F0D4-CE7B81D3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F1AD1-57B3-90C5-B19F-0A6E7185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B93-9A7B-4F92-B714-FE86E6F5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2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7DAB-31FD-3506-FED6-C6DB79A6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B0CDB-9C88-E02C-32EB-8366412CA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3BD73-98C3-71C5-D347-BF44CBF1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3B30-5933-478C-AB12-32FC037708C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88A57-D310-627A-6EF6-31D4FA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A8AE7-7DA8-3F7F-1C11-75864A10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B93-9A7B-4F92-B714-FE86E6F5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1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AE0FB-D33C-EF3A-DB6A-67827341C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819EA-1387-E31F-5B40-18D786587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3287-D1F1-3D60-46A7-360D50F47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58A3E-6310-B087-4B52-FCCB3351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3B30-5933-478C-AB12-32FC037708C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E460B-B817-5116-F791-27EA6162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53BC7-A397-733E-EFCF-5FC34BF4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B93-9A7B-4F92-B714-FE86E6F5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2F5C-EA77-58BD-8278-3353760B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E4643-06D0-22AD-0507-016DB18EF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41B01-3AFE-0EA1-D949-25AFB11AD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50323-27D1-FAD9-1294-51A7CB11A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554DE-F544-ED22-B626-5B436525D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3039C3-6152-74B0-89F2-1ED5B5D5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3B30-5933-478C-AB12-32FC037708C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7097A-3528-DA2B-9809-AB6F1CF9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18DC74-DB60-FDD0-B7E7-0945FBED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B93-9A7B-4F92-B714-FE86E6F5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8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F38D-3C76-CE57-1081-9F632B28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A3DAF-934E-6156-765F-D48E9990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3B30-5933-478C-AB12-32FC037708C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B73DF-4DFA-DE4A-DF16-BE9001CB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C780F-4F41-80FA-5D0E-51A2B1D8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B93-9A7B-4F92-B714-FE86E6F5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2CE7C3-306E-B6D0-A771-DF7C49F3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3B30-5933-478C-AB12-32FC037708C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C2683-9B25-AC38-0E1A-B2861D46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BDBEB-49C4-27C8-A2B4-530B8885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B93-9A7B-4F92-B714-FE86E6F5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981B-12E1-4791-DFC0-E28147E8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D465-AD60-2B6B-94E6-4BB4266A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235A1-6FBB-CB7D-7E5B-956DF1144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1482F-F3A2-72B3-B3C0-F0E84287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3B30-5933-478C-AB12-32FC037708C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4DD5D-7D05-A241-BD9F-9818EB98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A4A94-5869-DF24-FA76-64A9A1EE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B93-9A7B-4F92-B714-FE86E6F5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6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039E-F475-E3EA-F25C-1FCBF58F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FC3815-D21C-63D1-5B61-7F7366E87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66175-3102-BBB4-1F8F-C66E6A63D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C4E92-E4ED-6325-5CAF-0A6909EB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3B30-5933-478C-AB12-32FC037708C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8B04B-B837-0CE9-826A-EA05B05A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99C15-F3A8-1E68-0D78-A4CD5AB8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B93-9A7B-4F92-B714-FE86E6F5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46FDC3-9E67-9EC7-F6BC-F7E61470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F3DE5-1D10-9AF7-2D85-F3AECD417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7C9A6-6AFF-0990-832D-44D255FB3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3B30-5933-478C-AB12-32FC037708C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B603-394B-9E51-DF29-F02E6A9DA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47282-EC99-0E85-B155-BB4CF6FFB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11B93-9A7B-4F92-B714-FE86E6F5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79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3329CA2-C83B-B391-0F67-86D018A721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2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DB8D2BE1-D550-52AD-5A56-60B64C38EE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02B6864-5FB3-D807-8746-CB58DD845D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8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4D969AC-9C47-AFE0-6B29-0A02A7C9F8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5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C6FF67A-149E-324B-99AB-0B6419F6ED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3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5FE09D82-CB9E-09F2-EFF3-103C277DD6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4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418945A-744F-1821-A95F-C524A146B7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8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A690CC81-B88D-90EF-221F-FEC456A05E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0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C4C4955C-7B43-221E-1240-4E98326A8A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7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254C95E2-A68E-E304-0947-E8FA9B2676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02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CB46D0AB-C4E1-98F7-A8AF-902AFF7C39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6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11139C0B-3FEB-584A-48E6-754A2B6648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19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AC49248-C4DC-00BD-F683-9C266C7AA1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83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B5145687-9A42-61B0-C350-91909489AA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77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AC28C2BB-3605-DE8F-8F91-5083A5A8AC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81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3CE568B-5170-F623-A401-8C6E0C513F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76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71DA0851-27E5-4C18-B966-B4204D9F29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18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7999EA8-E806-D1A1-F5B7-D6EC72C774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69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7DB06D9E-057A-25D5-326B-24AD26A0C2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81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B108D816-46BB-C2EF-E38B-4BB791B6B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34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3E313316-3C3D-A70B-6015-9F50802A1D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92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69BAA863-8F0D-2630-AFBF-40CD7E07A8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1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66426C8D-CCF8-AEE8-63DB-8E17CFCC14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76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81971B60-7BB9-687C-9562-4295505D71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80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818FFBAA-18C1-AD21-4973-0A20FD215B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9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02E121A7-B66D-29FF-19B8-2FD53CDC7E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41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72431127-9563-BCB7-B4F6-52C7EEDA68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4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D1F3D4FC-A026-2C92-5D81-3B4E968DE8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65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4CAAC117-FDD1-8C34-635F-36B8949DD7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81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2C9823CC-BE63-E845-6B59-5F166559F9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33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E5A9573C-4B76-E38C-5F87-D7E126B6D9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32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89A8A273-3CA5-2EF3-489D-53C3E72A82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8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1AF64DA2-43DC-F9DC-B2DB-B7FB2C8A97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1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0FBD1A4-AC45-63C9-A4F2-D7BAA48845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8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CBB1A553-8656-67B3-5070-DF5D53ABD9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08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9EB23E9E-12CC-BD3B-F36D-FFEA751BCF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32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86641E8D-8049-B63C-D869-C67BBB5182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13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1AB9639B-D170-05E2-024E-BEB1C450D0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94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5164CD1C-C4E5-FE82-A093-22F915F3B1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3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4B8B7E7-4B85-A7D3-74E1-2AA71E2C41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6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8BD36D7-5ACC-7F17-9657-408480CD9C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4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3B5598B-EED7-E0BA-1C96-22BA324067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B6DCF03-5AF1-368D-16F6-48789657BE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2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9BC70FE-A382-DBAB-69AC-244F2EEB2A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02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2023-12-08T23:20:06Z</dcterms:created>
  <dcterms:modified xsi:type="dcterms:W3CDTF">2023-12-08T23:20:50Z</dcterms:modified>
</cp:coreProperties>
</file>