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E09B2-BDCE-1202-EB57-06CCECE638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3B895D-8E0B-7876-EEAB-2741E91898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11268-8CC3-3B1F-A950-37A1436CD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6DBC-9235-4910-A1C9-66AF4271134A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26599-1300-A717-9A68-2B273939E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726888-E57F-D6F0-DF36-F7F7AF528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4F220-734A-415B-95B7-62DF7C615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99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165C7-0E37-AE28-803D-04F325271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86918B-9168-3F13-09E1-FA8763865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55DE5-82E4-6725-EEE9-1961842EC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6DBC-9235-4910-A1C9-66AF4271134A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5AD5B-59E3-EB5F-9CF1-FC454395F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A61F1-7600-3E3B-8C78-FF53EACFF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4F220-734A-415B-95B7-62DF7C615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59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B42DA1-C237-BCA9-902A-CFF6EAE60F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7DA8D6-33E0-ED9E-F5A9-76C7F4355C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8BB19-895A-A713-A093-D1B13D18D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6DBC-9235-4910-A1C9-66AF4271134A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47C69-C2A9-2AE4-75DF-74F09DAB5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3909D-3020-8AE7-D3A0-2939CD4B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4F220-734A-415B-95B7-62DF7C615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41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E46A9-851D-6725-B5F2-6F8DFBD07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AC68C-77ED-3542-EE0C-6DA5418C3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C2DC6-CD76-EE24-41E3-A40E0929C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6DBC-9235-4910-A1C9-66AF4271134A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E4A57-8916-F9E7-FF12-2B2325A4E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AC1CF-1298-7958-C546-F96B731C2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4F220-734A-415B-95B7-62DF7C615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80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DB6AD-03EB-8F81-ECC4-7396FA352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1579C-8744-EE16-3366-CD41B1553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FE0F9-5F63-4E84-124F-3CFF65F0F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6DBC-9235-4910-A1C9-66AF4271134A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AEE84-AA3E-1FEA-4832-50AB6AE39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87334-3D84-7694-933F-1C26134D8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4F220-734A-415B-95B7-62DF7C615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01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6CDAD-E4E0-0696-51C3-E17460AD7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1B0E8-6A8D-9518-5EF6-8189AAE24F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711E6E-14EB-1CF5-F07E-60BCE80AE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36D626-2625-88A4-2907-F9588B49B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6DBC-9235-4910-A1C9-66AF4271134A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CE650-3D60-A54E-A77F-5BA08D185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D2116F-B8CB-671D-D58B-E9994F6BA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4F220-734A-415B-95B7-62DF7C615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72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8FC84-68B7-E3C1-6B73-9BE987D18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1C6AE9-2CA0-9E5C-7784-1E05A9A63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8ADA36-23DA-D270-F0C0-878D707C96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7F6F17-E526-61E3-A2CA-083BC269F2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E53D4B-DF7B-930C-3837-D09DD6EEFF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51B66B-5B1A-13CB-5A95-CA3B98D9F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6DBC-9235-4910-A1C9-66AF4271134A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D7AE58-0F44-7E59-C0CC-523D8A231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34813C-2FD7-9B74-6B3E-2BEEF0BEE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4F220-734A-415B-95B7-62DF7C615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A4225-E562-542C-2F54-841DAF8A3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666132-F0AB-B2FC-1BD8-35CCECA69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6DBC-9235-4910-A1C9-66AF4271134A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32DF4B-FD5B-76CA-A759-C3DF8229B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BC2060-2E16-3CC8-CE63-5DB7CF9DA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4F220-734A-415B-95B7-62DF7C615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354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BD095E-0EA5-D51F-0B95-494726732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6DBC-9235-4910-A1C9-66AF4271134A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3C871E-1686-310F-DC74-7F3A51DE0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93CC6B-14CF-1EE6-4FF0-6310DC928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4F220-734A-415B-95B7-62DF7C615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44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021CA-6C0D-1AF2-1C56-9BDDFF9C2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208D8-2991-B694-230B-426CAE720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5561AA-0491-C039-761D-522F51E7A8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13E979-5040-BF08-C40C-AA04797DE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6DBC-9235-4910-A1C9-66AF4271134A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40BC6D-D952-2174-F90B-EDC7D8319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69CF82-C93D-125B-D1E0-36D250896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4F220-734A-415B-95B7-62DF7C615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60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413A5-0C8A-0404-67C8-8DE58A957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6B5845-28D9-B991-EDD4-9762418D11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071351-F5DB-83AE-ECF4-96327AB00C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563B3D-D46F-B5B9-BDE5-E6D793C16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6DBC-9235-4910-A1C9-66AF4271134A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47BFB2-CA63-426B-89DA-F9E568C0A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B6406B-21F3-32B1-B949-B680B1C24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4F220-734A-415B-95B7-62DF7C615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79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8244F4-B64A-1F9E-AC6C-D1CD5C471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F9DCA-E81E-B11C-2D2D-E59FE3ADA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3D87B-FC04-F84A-1A5E-3BF309A8BC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26DBC-9235-4910-A1C9-66AF4271134A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B88A1-951A-499A-70B0-8FCCCACA39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D21DC-7DEF-DEFD-93C7-A68117CC7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4F220-734A-415B-95B7-62DF7C615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27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55C06CD3-84D5-4123-2EB5-7A4529BCF0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038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9E005E42-1EC6-F654-8881-6A496906A3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910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3B58C466-1874-9278-A952-D503195429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24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B6FD094A-4309-51E7-DCA1-B3C6FCE2E9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277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BF406CE4-7857-2DBE-86D9-2A2108586E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88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9CBDCE61-A6DE-09E1-C921-06ECC956B4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715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FDE32DF1-54EE-E890-6439-EDD62AC8E0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36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685870C6-58B3-24B5-774A-B74BADB61A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36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3B4189AA-4FEC-DCC3-6B75-EDBCC17553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1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6225BB14-D5C6-6009-3AC5-4DFF6E4865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105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4BA41099-E9DD-B770-5D5E-DCA4483BBD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157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A8CBE208-A0CD-E8C3-6D06-005EB239A8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16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60A12FB8-A8C1-60FE-B59D-611E2F4EC3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89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05109DF6-ED2D-D390-0329-A8FC371E82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252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DFE6C3FF-21B6-7491-9F3A-4403E100B9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863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56D8E154-DE2C-A475-27AA-39B160EEF6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37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CF82C76C-4F8C-3432-87A5-1C633A4113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55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CA24CF07-3894-847E-3160-F2CE49325E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7284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8521C9E5-B0BC-C868-6B71-1E72CD057B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3959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E749CB2E-D0A2-25A4-74FB-81B7C0777C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184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16A78E22-5A99-3C96-6D50-8C856817BA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1533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880A7001-6B6A-06DE-7EA8-D90FA72A74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70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90F3465C-F7BF-3AAB-D5E6-2AE2B57E58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372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17828CF0-ADFC-1BC0-05C9-339A15D29F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0823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A4D38E0E-D938-4AFD-3953-E886A0F6C6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6049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C93F2575-436A-5A9C-E703-6C6B7F6D2B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966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692C93D1-D0A9-1ACF-5076-77AC82965D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9228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0A34C63B-C743-8666-70C7-3C349D56BE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314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4D5A9C4B-2041-9515-DF6F-1B425A82AA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278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8A885EA8-4423-912A-DBBE-A8D4FD7AC0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3030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CA3D5249-4712-72DD-D972-5968BC1DF7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9078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A8E5020E-8683-739B-E823-FBD0F840CD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95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AFA640EE-A154-0A3E-62AA-43AEA72D54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357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EEAA2AA2-DA20-F796-271B-0A40AEFA10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3910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38E05B69-34C4-4C3F-4009-CFD97DE482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1538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A61B8F73-C36D-F71D-C50B-EA22A13A8C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3295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7E7A665E-AC7A-E7D2-FC36-3BC78064E8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279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927EA52F-7CB7-D071-CB42-DE8196DD4E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5306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578423DE-6DE0-7701-C0F3-BBA38DEF52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606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108231A5-FF86-2802-3397-3D41809041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7841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D61C6A70-0E45-F971-507C-6259985749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18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32A6D329-E293-49D7-C43C-977208AE24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8162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CF4BE2B5-0BB3-7FDA-1B88-29B4D622CA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9185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9746ABD3-49F9-6710-F579-74AC01D1B3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6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310CC145-6B72-11BB-3D3C-D14FEA04B2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316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8B52BF08-526E-76CB-6C81-FE4EC17F10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9211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9ED56BEE-FDC2-7BDA-F649-D06F8CC0A2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0263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04B07F04-1BD2-5BA9-4F98-F08667F13D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5137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3">
            <a:extLst>
              <a:ext uri="{FF2B5EF4-FFF2-40B4-BE49-F238E27FC236}">
                <a16:creationId xmlns:a16="http://schemas.microsoft.com/office/drawing/2014/main" id="{75C5B947-21BF-EDF7-CCE7-E95BF27731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0979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4">
            <a:extLst>
              <a:ext uri="{FF2B5EF4-FFF2-40B4-BE49-F238E27FC236}">
                <a16:creationId xmlns:a16="http://schemas.microsoft.com/office/drawing/2014/main" id="{5E701ED5-6B6E-78A8-4096-EE8925CC34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320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5">
            <a:extLst>
              <a:ext uri="{FF2B5EF4-FFF2-40B4-BE49-F238E27FC236}">
                <a16:creationId xmlns:a16="http://schemas.microsoft.com/office/drawing/2014/main" id="{1081C39E-BDC2-3436-46E4-367F286D20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332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6">
            <a:extLst>
              <a:ext uri="{FF2B5EF4-FFF2-40B4-BE49-F238E27FC236}">
                <a16:creationId xmlns:a16="http://schemas.microsoft.com/office/drawing/2014/main" id="{5F46A7D1-04D1-19F1-E51F-F3D4E077D2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746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7">
            <a:extLst>
              <a:ext uri="{FF2B5EF4-FFF2-40B4-BE49-F238E27FC236}">
                <a16:creationId xmlns:a16="http://schemas.microsoft.com/office/drawing/2014/main" id="{93FC161C-1610-504E-D090-9F1E540A48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5181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8">
            <a:extLst>
              <a:ext uri="{FF2B5EF4-FFF2-40B4-BE49-F238E27FC236}">
                <a16:creationId xmlns:a16="http://schemas.microsoft.com/office/drawing/2014/main" id="{CC1D6315-DF0F-1165-FD10-3C614A1CB9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9422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9">
            <a:extLst>
              <a:ext uri="{FF2B5EF4-FFF2-40B4-BE49-F238E27FC236}">
                <a16:creationId xmlns:a16="http://schemas.microsoft.com/office/drawing/2014/main" id="{9018D21C-3407-8341-9240-7DCA0CD404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048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DC62DC77-03D1-9CDD-8E44-795A8A1D91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55062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0">
            <a:extLst>
              <a:ext uri="{FF2B5EF4-FFF2-40B4-BE49-F238E27FC236}">
                <a16:creationId xmlns:a16="http://schemas.microsoft.com/office/drawing/2014/main" id="{DFB99B16-0CB2-AB2C-68AE-AC01DEE04D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03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7C3BA88E-7C55-B73B-3AAA-2074FDEC3C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73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51C7F5CC-F908-051C-895B-29D3E0C81E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178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F6FCD278-4F81-3B36-E1D0-01D52A6197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44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Headrick, Trey</dc:creator>
  <cp:lastModifiedBy>Headrick, Trey</cp:lastModifiedBy>
  <cp:revision>1</cp:revision>
  <dcterms:created xsi:type="dcterms:W3CDTF">2023-12-15T19:45:18Z</dcterms:created>
  <dcterms:modified xsi:type="dcterms:W3CDTF">2023-12-15T19:45:45Z</dcterms:modified>
</cp:coreProperties>
</file>