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2CAC8-526A-FCB1-655F-251B3DB3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05C14-7AEF-DC84-374B-D7EB08D62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3F0CC-BBB3-5C50-08C9-C965099A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5243B-124B-340F-D0D9-9A79404B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37C74-4C78-3B28-D51A-FFE1F386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13E3-5120-EFBE-2194-E01123DE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6886F-AED1-3D03-18D9-CE4E5AA52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895F9-FBB4-0B24-D69F-9AFBE913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7297-28B4-54CF-8A31-CFC91C0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F4BEF-79F5-2B6B-759E-EC13AAE5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7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6681E-0FA2-7A33-E303-12E8CD617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D3BDB-D372-B0F4-43CC-A99FB5FD2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C190-DB94-C356-C978-40B32F40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513B-C2E8-9EF4-18C7-C97D168A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DF41-0BFB-F4CD-4922-CB1F8DF3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CBE9-D8C4-EC93-661E-545B9414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D8D25-FCB3-2341-3682-8CD849B7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2B70-3D8B-DE41-8138-B35F3538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1E7B-A8E4-FDB6-D31A-83AC3FC0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B8B6C-E61A-A885-9D37-36A9BE2D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F679-F42D-F1D0-4F73-7AEA6B3A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08BD7-A3FE-06C3-E653-19655FF8F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0FE2B-89BC-DD59-401A-0C50017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B55FE-7987-B1CA-6105-7F1F5E5F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84CA8-5DF9-6507-E9CE-1FBE0485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08C72-55BA-C354-F3CD-65CCF437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D1E87-B34D-318D-8DCA-3B1249E41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F60ED-088E-572E-A3A1-908D26E9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C98AC-03BF-C4E3-AF68-5AC47C48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307F5-8429-D571-854F-E58756F4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A0956-9050-F21C-7779-248A4BBA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1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6C50-620E-4A72-1DEB-E98C5977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97440-579F-7FA6-CADB-9E03B386D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77930-7C04-5AB4-7CEB-316A31479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AD828-ED91-38C5-382F-81E14BA6E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78249-A300-7F05-23B4-2182634F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73DAD-A76D-E622-2A46-E9C614F0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0E5649-F6DE-FFFA-AC5D-3F8E69FA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F00E3-E3F1-53D3-1804-8B309D33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31D9-FA7D-45DB-30EB-74635DC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48162-F42F-B930-02D4-D209D02D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C1B5A-FBD3-4BB8-921E-7E8AF569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3FB3-27E4-B9D0-CD14-32D587F7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2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B92874-F24E-EF8D-4D3A-4470909A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26EDB-6775-4EE9-9351-46EEACD3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F01C9-385A-6F7B-9319-CE06BCF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112E-3DFD-CA8C-7B88-287758FD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438B3-81E7-1DC9-E06C-57C403D37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69F11-B159-D405-7CBD-190D5063A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91A6-09E3-584F-8226-2002D990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7C62B-7CE6-C61F-5BA2-9784FA7A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A2C4F-C4AD-5255-C745-B6945130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CD0C-2C13-BDC8-A3C0-D08E0D88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883062-FEC2-C4D9-4050-F6908BAA3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B2C14-4B98-7B24-9C2F-E980FEE45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BC7E0-84DB-56B4-F104-9DC19BE2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17247-9D4D-0295-2B08-4924AE91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E1E6-50F8-41B6-FDD6-F2A0247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C1DBA-244B-C29E-E961-15171E05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F5A11-6BD3-F1D5-51F8-F415DE98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055CD-987B-C109-0E02-B37EDB993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4DA1-0D78-44FB-AC02-6644F401B26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99FF9-D03C-5459-A5B2-D801A367C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93E3-0C1C-0924-9FAE-F57BD51A9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A097-A1D2-46C5-83D0-4EEE4FD2C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7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0813AF6-0AA8-6767-6D4E-E51E8EFDDA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E1EBA4A-E5C2-D436-F24D-641F2B3B4D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7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C7F8F857-D2A4-34CF-724B-3224FB7E7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0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7C7BBA1-FE33-8E91-D2FD-9480FE78A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1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0C88D60-4E99-083F-C304-8AE5EE294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8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11E8ED1-10CB-ABFB-28EC-DADB2E8915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A982113-03CB-FDC0-EDD0-722A381FB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1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11EEA07-74F8-3204-E268-93AFDA262C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0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ACE5FD4-B853-1928-CC61-2CB3599D47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52E09B6-CCB5-9431-852C-309E038E9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89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B53881C-3E2C-4356-9424-FBA16FDD4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4C407A3-EC73-9DB7-467C-B860631C36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9D8B7CFE-9BF1-DEC4-5DB0-C4C56E7F7C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2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1EBD4AB-791B-6097-5F7C-EBA9408C2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EF2D8F3C-6E34-18F4-541D-4DEAA275AD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10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922367E-4AA9-CB24-6C10-F42799754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8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3C06DE5-FC33-DA88-8345-DDDD16770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167B772-76F6-59E4-1510-185ED3EC4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2783C82-06F5-384D-0946-734EEB3BE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6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1C3409BE-B5DF-F55B-41D3-29415C058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85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2D6EA6E-7367-A2FD-0AED-F17C1CB62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2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55CC304-9ED9-A011-C3F9-94053822F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189FEA4-A850-71E8-29FD-7CA58D69F2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4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4CFB44C1-8B8A-EABB-9487-3F002463B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6B5ECA6-63C3-6D7A-4C1C-6FDA69F44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80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1C6028DE-076D-3D07-6BB6-84739D566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08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73755DB-E146-219B-D74F-BB5FD25DF7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21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B942801-51FF-0925-195F-DA3883240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78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DAC38BF-C204-7CE8-BEF8-0107B20F7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3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EFF4D964-6838-889C-6ABD-AB10E7A71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79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EF2316D-2394-8576-01DA-B676A2124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92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63BD392-C7DA-673D-03BD-56443ECDCF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33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72D20EEC-AC88-049A-5318-6B607620D2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FA5B219-3CF9-C72D-DE92-D6A605575C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1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F5F73C2-9917-BE31-967F-DB2AB4F836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8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DE35CD0-7238-B20C-7396-77BE8310D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1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2337BF8-6B97-360D-6A56-FBA67351D1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44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8081E0C-CB62-84B1-9403-8497E10D18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7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573086F-6D57-887A-283C-64E8445B6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9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EEFA839-92AA-EFD0-040F-7C89D3B913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425C775-EA52-3FB8-2410-6DCC63EDD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6899E57-1749-AE9A-1C6F-B46174776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5743454-D5FD-2E8F-91B1-644D63D191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475A60B-92F5-35A8-172E-3AB0217FD0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A891225-4AB9-CA7D-545D-954000F35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8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2023-12-23T21:45:23Z</dcterms:created>
  <dcterms:modified xsi:type="dcterms:W3CDTF">2023-12-23T21:45:53Z</dcterms:modified>
</cp:coreProperties>
</file>