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1ABC-677B-4AC4-85AA-803115EED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A9556-13EF-B796-5118-384C4DF3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BF3F2-8C4D-2EEF-E97F-594D4D9A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E1EF-437B-E7FA-BD03-A612401F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00142-2BF7-8B8D-1B06-648A495E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B90-F8FE-EADA-1582-331629E0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2438E-2827-FB24-9810-473BD0901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B1AC-3C6F-2ADB-603C-CFC809BB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8165-7C44-D66C-5368-48F50B6E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6BD8-6907-D716-CF4B-27A10005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DFE14-826D-60AF-876D-D15DAA0FC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09EDA-BAC5-5C14-72E4-C699A3465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87DA-F5AF-A19E-D049-033E51E3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D99A-6AA1-0EF9-475D-D0B1AC2F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94658-D215-AA44-121E-33961E6B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017E-35C8-ECCF-72AD-170E3587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6CE4-3BC1-C8E3-163F-74F2885B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A6AA-8274-EFF2-C44F-BDF5D606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72B0-DEE1-990E-3D75-936EA7F5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B6B29-C9B9-DC8B-44F9-85AF6EA4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0F0B-A45E-E88E-087C-B1A42842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CCBC6-D202-432D-AD3B-133F0C98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A50B6-8F54-8889-1021-19E35A14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8A904-06EE-96FE-C3B3-9AE62DC8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A89C-9855-B7AD-0C71-0423D580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03DD-F365-24E1-5A22-9C3A1A22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2A8C-9082-B597-166E-A3D5725A7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BEC7-34DF-EF4F-874A-838F8B268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9A029-F97D-9349-3C1C-C0915114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27F72-ABD8-CDDE-9F88-3A8E75F5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88EB2-DDE0-D23F-1D2C-EE014847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C906-57D7-D5C4-3E71-954DFA12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41B6C-1EDB-F006-14E6-780403CBC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1D0D0-7C78-0C7C-9D11-943C93BA1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30166-D920-ACB3-F251-0472AB5B0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6F0E9-4A0A-3BE5-8E8A-6739D870C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CE577-2132-CFFC-4E61-EBBA59F2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4C37A-E6C7-1E4D-1426-88419DED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54F97-FB35-BA28-676A-CAB88E1F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9277-289D-07DC-B736-19919224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9232A-9548-CAE0-CE8C-89D98BFA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16CFF-68E7-562B-3F21-C7A318EB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8CA0B-68C1-DCC1-7DFB-C1827B06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BBD5D-5BA6-4964-8146-CD20E9E0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9CF31-B446-D42E-4119-B3F1A84D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4A178-6125-49F1-B7AD-A968CCD4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37F2-20D8-3432-C566-F91537F6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1221-0F7C-FB83-ACE3-75C0BD94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83AB1-BF76-69D4-3B18-29F139EB7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C273B-DA36-D9EA-B1BD-8C7B8723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4A66-4E2C-9F72-A40E-48FC037B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DE07-2DA5-5102-B796-8CB2542D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C1FA-3497-55CF-5AFA-71A65ADE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F77AD-AA6B-7DF3-BD8E-692A4EA73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E94D8-A3FD-2EEE-F2F5-27F9EC8AB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A3545-A050-EC22-BB9E-0D746EAB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AA08F-42F7-4103-5BFD-B4D7B4E9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390A2-37E2-DA27-ACC3-98B54958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EA133-43E0-B65D-E986-C2FD0B41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27145-0602-2AA6-F9E2-051D97C3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E76A0-11C9-F47C-94E2-BB01A0FC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4A8F-A1A2-4AE8-AB97-24C3D76A0032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9831-7117-9E94-BC4C-961084FB7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FD38A-E089-141A-7F92-1AD99B23F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B2FD-E919-4769-BAC9-73BE6EEE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1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623BFFE-A9CC-CC9C-A320-C24815918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6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182C602-17C7-82E9-8D3A-61724A782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C1705D8-86D2-DD0E-7189-4526BF481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006428E-5E21-9CAC-78FC-336D4CD63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725F252-F6C0-20D1-AFE4-21810B393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022E8EF-F5A4-9F74-0EA4-E9FA6A724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097C5A8-AEBB-3ADF-BAD9-06EE21EEE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4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1D67345-828B-D0D9-060F-3E53EA6889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2A20228-A719-1C74-2C29-2A0048EF9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ABED7A8-B005-05E2-B601-153C74394C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7A2206A-8200-5D31-98DA-53C568550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D86A18E-2B15-003A-28FB-64BD7726E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6413429-C182-928C-EF84-0B159B5F9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08A7A1A-E956-E6E5-FF13-5D441883F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6E40447-CB17-5BC0-03FB-C81131AB5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A476BC0-CD46-1859-2860-0A1D948E8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19886BE-8717-2EB1-F45F-EE72DC7C2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5FDEBB4-F0B7-4FD6-0320-A2D66C040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E1451AA-4515-33CA-B359-DE4215C2A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AFA0F91-4A79-2B50-F815-A96B2F430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3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40EF263-37E3-A1E5-4DD3-CD9502EFF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FC1E880-6D1B-F325-1A45-9A53D9D36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456D5F7-9AA9-8102-B16D-03C3329F4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7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DFAACC8-C020-ADC0-BE78-495AD36E8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4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5F13E21-4811-BE10-4496-86FA23FB9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0E6CAE8-E1BB-4633-F827-B694BF3AD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D995E66-2F3E-E879-0EB8-4D6184FFB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6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0683C19-E713-084E-8AB4-94F13E6F5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7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6613274-22E0-7999-3744-D0F8B9F1E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B7EDE01-C1BC-232C-C0DF-04D246459E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8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456CD9F-6EE6-1678-8290-911EF66BF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5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DB638AF-2717-A841-40C0-194FCA10A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3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D8D07F0-B065-B65D-74F4-39EA2F99C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E54515B-081A-67C6-412B-C7EFBB2AB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2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0CFA57C-8508-64F3-FB8A-E33E90827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0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96F2906-2EA5-FD69-00CB-F3C12BFBE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7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A2A09174-AB37-A3AA-F5C3-6ACD47141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4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437D705-929D-651E-2122-4A03B2A9AA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ED6E2CC-4BBE-F9DF-52AA-F2C27176B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FBEEDC5-FF84-627A-5E84-ED11AC4CB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39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2AFC8F7-4AE9-041C-E819-DC817B2BB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1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5464B37-4A15-9638-3FD4-D897E194B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94160CE-A6F2-B760-7E5C-438B8ACBB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537BB6F-052C-4BA2-0ADD-3038629B0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531A771-D8ED-A748-CF6B-DDC6EF652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F130ED2-E72A-B655-DC66-EE83E5339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46535D7-F71C-F99C-43FB-3FD4A41A9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4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2023-12-30T17:45:34Z</dcterms:created>
  <dcterms:modified xsi:type="dcterms:W3CDTF">2023-12-30T17:46:07Z</dcterms:modified>
</cp:coreProperties>
</file>