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6C7C-3022-F7FB-98A9-EE25D4C4C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9A702-0DFE-1A59-E0FF-7DC14583E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F29-9041-5103-0FC6-CB092763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D33ED-64CF-A20C-2A26-8E42C687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C607-E88B-5C3D-4A21-1E14602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24A9-A59A-366A-5FC8-1523F6D2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4B90F-B43C-74B4-1F82-C975191E8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5174-9508-7634-F117-B267843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2A67-A92C-07BD-EBE1-19E552AD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CF40-B207-55CF-2F9D-29BE0DA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EDA23-F57D-7057-CE7F-7611ADF7E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36D50-58F4-C320-EFC7-5F9C442CC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EA36C-744D-86EE-94CD-3EEE7B17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B1D5-2414-9A62-540B-A1229483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3CB93-1EE3-4BF1-AC52-50F9BA93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109D-25B1-5E32-5EED-48B0E044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D943-17F5-B565-3352-6917B4C5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71F5-5E39-2D65-82DA-E58494CE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C4F8-2565-29BB-CA6C-159B51B5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BFFA-0A55-6F0F-4F99-8BE007C0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ED3-4828-C9E7-A51C-8C219C44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E031-0BED-6CE6-5353-E6C55AC51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B46A2-D9A3-7F02-2CA5-F6D9DE6D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7D6E0-57D2-D128-38EA-3B201B02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B890-0508-21EC-BDB3-A7DE30C8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1E51-0940-3935-D361-684017C8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0F50-B3F4-30B5-11B4-C043E6EDE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073CA-925D-3A37-425B-6A87E524A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B65AA-9D8C-558B-F78C-5C4F8518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549CF-9781-A2F8-18DC-A56D6F40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B1142-57A6-07DA-7F82-9B408F55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7CFD-0102-4375-FE64-CB32A6DD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D7898-5EF1-49E7-BC6B-256015B3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54E74-3547-0909-22A1-9237B4707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DC0D-D7E4-6D93-DB38-F16CAB7CE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954C6-C679-10C8-629F-895127992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FDCB5-F408-A7AF-9C8E-A0031378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30730-69D6-E9D4-C378-DEB85B2D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6B067-20FA-6CB2-8D2C-F5477C4D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30A7-FFE4-4C3B-C67C-B19FFC4F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81A4E-8627-6DE5-CFE8-45252F26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5CF08-DCD9-CC06-F4A0-E3424DEC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3EF32-34AA-6E7F-233F-37866464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2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9FC43-CDDA-28EA-B054-26B3D3A0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A48ED-2CEB-71DC-9B61-1F0337DD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F8B3-F9F6-DCD5-65DD-C91C85BE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FDB3-F0C7-68F1-2329-1FF76FDF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04CA-84FC-B355-1812-82753D81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5BD7F-08E4-AE08-25EF-4FD3F723B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D5EC1-1A80-5604-433C-3A8B6759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98C2E-CD92-BAEA-2EFE-F4A5C892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FFB0E-7B25-B7B9-CDF4-965A25E5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8206-D7B9-909F-F923-12B6F63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9CFEA-2EA7-E3F3-2EA5-C79164C5E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0B7F2-8920-BF45-084D-8092F088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297B0-3BD7-55CA-6E83-D5E50BF4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BAA35-9B6D-3CA5-0757-A3DC8F36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5628B-7BA6-DD2B-8D5E-51A267E4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EBA98-8EAC-A584-3CD0-CC48B4A7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2D76-B9CC-148D-ED9F-3046DAC7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A4680-A89F-DDFE-B49F-8A41F02D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6087-19C6-425D-AE40-21523DD8C6F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204C5-5A31-C26E-CBC7-1E1C73DF9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7BA5-56B9-17C7-79F6-44A3E920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F4FB-8B60-43F9-8804-B86CE76F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5E12B52-DC37-6C30-B9D9-92059B86A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9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B0DF0B2-F775-0D25-A5D8-1F6925AC8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D62EBA1-5267-3289-279B-D6341F5E8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8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C7A0F6A-3536-D15A-C1B0-927E371F2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2447744-ED29-1FA7-6A85-6933D86B0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B9EA958-46EA-F6B7-0A0E-1161C83F0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29191CC-0F65-096F-31FE-785902B77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29C1497-1D6A-F0EA-6554-4B366AC06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4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69BFDF0-A0F6-FC0E-6819-8475EBF8E2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425CDD8-6116-A6D4-7990-2DC1D58EA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1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632F582-0BA8-8AF4-23BD-C59802A42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65278AB-26F2-81B2-DB4B-75985243D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C58262B-B405-9F2D-F20F-2B6FC6A73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5DC91CA-07B0-2F4E-EB18-D2F2A6F1E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82E25FA-C799-2304-A678-CB865B893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72BE894-868D-0D16-3FB7-7C00BDC79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A81A9A0-0826-0399-BE9D-A1CC937C5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177F569-EAA2-947E-FE56-4108B894F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4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540EB1E9-A738-FF35-C883-0AC1BE6CF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03CFA61-F0F2-C5BB-44C8-DC79044AB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0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53C7291-ADEB-5C81-1A86-D899F5C15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58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ACE77C6-D703-E190-6C38-6FD74929A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4983FF2-C29C-76A9-1972-DAAA45469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1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DA6686F-003D-1B29-1DED-E14DF2D4C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60F84F9-D2E6-E987-272A-FE0A6E4D1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B6A0F43-02EA-ADE8-5ADE-EAEEC61D0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4DD7A68-6C73-8E9E-D3EB-C4EAB14C8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7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8F5F293-E21C-340A-791E-1757F9C29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4DDF1F2-146C-ECB7-DAE8-9F7D20762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D9B5D6B-198C-192A-A0DC-1CF1A5B04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6C4B25E-52B5-7842-BABB-3A2B5B6ED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86111C1-9D47-48B8-8888-D93AEB156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F74A7CA-3BFF-5D0A-EEDF-E15252CD9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A8FFACD-4A03-AF92-D1EA-ED5051B7F0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69056A8-109C-DEA8-3BCF-596880C59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2024-01-06T18:55:37Z</dcterms:created>
  <dcterms:modified xsi:type="dcterms:W3CDTF">2024-01-06T18:56:05Z</dcterms:modified>
</cp:coreProperties>
</file>