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07C6B-E1B6-1FEB-6B6C-4A44BAF5B5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4E1CC2-89E7-6BC6-18EC-4AC7CD25CA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7D9AEC-27C8-4509-0C89-F1B6FC642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DA4C9-655A-4DCE-8A98-B8DB9749A7D1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B56458-C345-83E0-1AC6-75B747A19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FC6CD7-A06E-FB45-4642-BD90A6902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8521-2EC2-456F-AACD-1898BED9F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68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96960-5625-ACD2-4A63-AC85829B3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44CCEA-C50A-5331-F145-35617CE4C6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AEC05F-9CF8-DEC5-692F-1BCD4B188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DA4C9-655A-4DCE-8A98-B8DB9749A7D1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1AB6A7-737A-BF18-189D-D0F394A79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EC0A27-E43C-5D4B-4D71-63E99EE1D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8521-2EC2-456F-AACD-1898BED9F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361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9B6A79-D8A1-08FA-FB78-54EB125994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BC5F6C-8020-65BB-A080-0FEB36DB65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57899-8630-9BC7-8B69-DC3CC37CF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DA4C9-655A-4DCE-8A98-B8DB9749A7D1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DA9E1B-2A2F-7071-C200-35DFD335D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54FE3-B5D7-5CC0-3014-03D5C3DA8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8521-2EC2-456F-AACD-1898BED9F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100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5D228-C963-5BA4-8446-481C845AF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3DB8C6-3D39-299F-B9FD-1E7AD1BAC5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53FF50-4DFC-05D5-F378-1576B1B0F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DA4C9-655A-4DCE-8A98-B8DB9749A7D1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C3787-D2FE-402C-08A6-06EC56B49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358EF-21A6-ECAB-CA64-305E490B1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8521-2EC2-456F-AACD-1898BED9F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208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E75D3-5956-582C-B2F5-F7EF7D97B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25B50B-7025-2D94-DD82-28548B33AB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E650E3-CD5E-C64E-2B5D-B1788ABA9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DA4C9-655A-4DCE-8A98-B8DB9749A7D1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80109F-BB26-1069-C48D-DD168219E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767201-0B9F-44FD-4AAA-A3A595ADB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8521-2EC2-456F-AACD-1898BED9F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311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D7187-A9E5-2006-A297-37D77E7CA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32B82-085F-317B-A723-E6C81EED79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C50D36-F698-BEC4-D85B-4898918C35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2ABEAB-90FF-67C4-B627-AD0DF7896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DA4C9-655A-4DCE-8A98-B8DB9749A7D1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35F9B2-AD68-2757-7AD3-85B8644D5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3E9A8B-48A7-F0E6-6D3E-8F8808752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8521-2EC2-456F-AACD-1898BED9F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146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1ED97-0C32-C8CC-0CCE-F41272F26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5D2C3E-571B-1B4D-AAC9-D35CFB1F75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A1DE57-0F06-6807-D2CD-F52F9E5967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3411DC-E8D1-BF97-9BFC-465F728910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E4A168-C752-BC60-8412-3EF9DE4BE1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0DC103-B268-B6D7-A8B7-4270F89D1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DA4C9-655A-4DCE-8A98-B8DB9749A7D1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C86584-9401-8448-8EE3-8948F37E5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34F760-B403-3930-037B-82262370D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8521-2EC2-456F-AACD-1898BED9F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322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72C73-550D-61AE-B89E-C656EC2AB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B5DB87-6FC1-2402-965F-2019077B6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DA4C9-655A-4DCE-8A98-B8DB9749A7D1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32DDBE-C0ED-5D0F-7B35-2024A3A9C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C27453-5097-F289-F3B3-FF8345B5C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8521-2EC2-456F-AACD-1898BED9F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69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2445FF-D8A0-71E0-F539-CC4AA407B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DA4C9-655A-4DCE-8A98-B8DB9749A7D1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50C8F4-F9C1-5BEE-BFE7-3953625F3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40D6BB-1670-AAFF-947E-B5B8C8774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8521-2EC2-456F-AACD-1898BED9F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492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4DD4C-63C3-19EC-F5FF-717FE50BA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CDADF0-082C-CFBB-D951-6637E8FBB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9F942A-5558-5D58-9FB5-9041482D7C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279FE8-BC77-D837-5BEB-F6985560D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DA4C9-655A-4DCE-8A98-B8DB9749A7D1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F522B2-7D5D-88DB-2FBD-02BFC9C63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E61168-99DC-D2A6-E53E-96C92717F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8521-2EC2-456F-AACD-1898BED9F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061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D9D54-CDC8-72B2-E502-A758AD5E2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AE9F35-6938-7E74-4D52-2BD1385444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D6D6E8-8C2C-9B84-6844-8EB9673268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A18EB7-A4CE-7855-9D18-F9E4159ED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DA4C9-655A-4DCE-8A98-B8DB9749A7D1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D57629-F60D-359E-562B-E93C581EB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DB04BA-29B3-9E96-00EC-C35C11B5D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8521-2EC2-456F-AACD-1898BED9F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685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5BE305-1B96-C3AA-573B-5386B91C8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E49FBC-897D-5CF5-E9C2-456FCD0EE9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EB1A64-FB33-A2F5-2CB1-8251B0F289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42DA4C9-655A-4DCE-8A98-B8DB9749A7D1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C1DF2B-0E0C-507A-2DC0-74EC412750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75A978-C827-1433-BC92-AD7180955C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8DE8521-2EC2-456F-AACD-1898BED9F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5830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0A442ED5-A00E-C274-EC62-C5F1ED54AC3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52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344E8DE1-ECE9-774C-0C0D-BD04E9DC63F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904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55146B2B-1A4A-AB94-0B28-E35DA8C7CFE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653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D3990FF4-2376-EA32-41A9-2FE5A524DE2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146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6AADD67D-6FBD-E4E8-5CC1-8C77663612A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574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EFED7814-C7FB-3D29-63DD-FCFC0C56FAA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893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9A08893D-D155-3DBC-7D12-4C142040E71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170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9CEE2744-617E-6C01-6843-3F9CD276A89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3448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92458A7F-F22D-9C2B-8A5D-A3BF945249D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0798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5A2596BA-61AD-3418-D8D3-213433AE5B5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448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56EB3F4D-C62B-F393-4F52-5B38D4703A2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816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FF2FDB79-0C5A-62F0-E69C-93BD81982D6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5816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1CC7E86C-91CD-570D-9358-43174B05A73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5656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979EEA43-6240-EF77-0B31-09682E9C452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7388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43384D13-9DF0-3827-7DBD-71BCBAB3322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6788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17FCB886-D322-29FC-7242-F207E2E20F5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7343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6D4A3207-F055-82E5-5EB3-69C5035797F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0713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690F7D75-FA94-6261-E03D-EEE90C203B2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8654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082A6A9A-B460-2010-94F9-CE3F5A3061F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3321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55261535-96A6-21E2-A9AA-4BA859CE132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6748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A6DC34EE-B37D-6295-26AE-51E5ADB76FF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1554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EE2A9431-9681-A3FA-512E-850587D24B9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159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F096CD53-4A93-4CEF-F539-49D2BD82577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0362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5A80D735-6718-E71C-3864-EABC61B60D3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0746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>
            <a:extLst>
              <a:ext uri="{FF2B5EF4-FFF2-40B4-BE49-F238E27FC236}">
                <a16:creationId xmlns:a16="http://schemas.microsoft.com/office/drawing/2014/main" id="{71487418-7781-E952-CDC9-E671CF77748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5576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>
            <a:extLst>
              <a:ext uri="{FF2B5EF4-FFF2-40B4-BE49-F238E27FC236}">
                <a16:creationId xmlns:a16="http://schemas.microsoft.com/office/drawing/2014/main" id="{2E156EE7-3C62-72C3-583E-224DDD95F39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2440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">
            <a:extLst>
              <a:ext uri="{FF2B5EF4-FFF2-40B4-BE49-F238E27FC236}">
                <a16:creationId xmlns:a16="http://schemas.microsoft.com/office/drawing/2014/main" id="{1853CF1E-3120-32BE-0EC9-7CDF468C68C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5039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4">
            <a:extLst>
              <a:ext uri="{FF2B5EF4-FFF2-40B4-BE49-F238E27FC236}">
                <a16:creationId xmlns:a16="http://schemas.microsoft.com/office/drawing/2014/main" id="{B4BAE624-7A0A-8F56-F6FC-9AD9B582103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0893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5">
            <a:extLst>
              <a:ext uri="{FF2B5EF4-FFF2-40B4-BE49-F238E27FC236}">
                <a16:creationId xmlns:a16="http://schemas.microsoft.com/office/drawing/2014/main" id="{B4422E6A-AC2D-3ACE-98A6-D0DB671DCB5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8772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6">
            <a:extLst>
              <a:ext uri="{FF2B5EF4-FFF2-40B4-BE49-F238E27FC236}">
                <a16:creationId xmlns:a16="http://schemas.microsoft.com/office/drawing/2014/main" id="{70A2FFF6-9779-A89E-4A6C-3FDDBCC240A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0859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7">
            <a:extLst>
              <a:ext uri="{FF2B5EF4-FFF2-40B4-BE49-F238E27FC236}">
                <a16:creationId xmlns:a16="http://schemas.microsoft.com/office/drawing/2014/main" id="{41124A73-C9D0-A4A3-DF39-08AD0B17D14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4925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8">
            <a:extLst>
              <a:ext uri="{FF2B5EF4-FFF2-40B4-BE49-F238E27FC236}">
                <a16:creationId xmlns:a16="http://schemas.microsoft.com/office/drawing/2014/main" id="{4D444EF1-314F-D1C6-1843-B045ABD14AB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8170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9">
            <a:extLst>
              <a:ext uri="{FF2B5EF4-FFF2-40B4-BE49-F238E27FC236}">
                <a16:creationId xmlns:a16="http://schemas.microsoft.com/office/drawing/2014/main" id="{97F258E7-8231-D9E5-7115-700EAE5262A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721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DFB98ABF-C982-D73F-8E2E-74D67B394C3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8949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0">
            <a:extLst>
              <a:ext uri="{FF2B5EF4-FFF2-40B4-BE49-F238E27FC236}">
                <a16:creationId xmlns:a16="http://schemas.microsoft.com/office/drawing/2014/main" id="{AB1815BB-0822-1BFC-19C0-D718156D26E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035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DB6FCF7E-ADEE-B4FE-5278-B176808FD19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652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27B2F972-8051-D651-8EA1-DD1BD8DD863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993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EB258236-C3E1-4BA7-82FA-CE870FCB9CA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508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BC349D42-FA17-6C38-6A8B-661772C620C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653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5F582137-01CB-4428-3711-7285A636068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3976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Headrick, Trey</dc:creator>
  <cp:lastModifiedBy>Headrick, Trey</cp:lastModifiedBy>
  <cp:revision>1</cp:revision>
  <dcterms:created xsi:type="dcterms:W3CDTF">2024-01-13T02:45:56Z</dcterms:created>
  <dcterms:modified xsi:type="dcterms:W3CDTF">2024-01-13T02:46:27Z</dcterms:modified>
</cp:coreProperties>
</file>