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F576-A7B3-76B5-0793-19D555AA9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F4B59-CADD-295C-1B60-C716F7E5B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9BCE-5862-1CE9-3D6E-C92C8600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27A19-06EE-81CD-2EFE-B1574F40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4A3AE-1255-F186-BD1E-8C14113A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EC1A-77A6-1E6E-10A5-4889996D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9384C-75CF-457A-DD74-5F54D444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0190-CB89-4C24-F6DE-4C5D6414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B9A21-1151-C6B3-D429-83F8A3AE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5639-67EF-9177-2FB2-3C1FFB4E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F901D-E097-9654-CABF-8B027738F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A5F58-3D1C-D5DA-7EB4-5C38BEB7F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B7C04-8883-B63A-33B8-E4194401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0D62A-0EE6-8A5E-A5F6-516C6D7B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81D78-2983-7DE5-712F-058A81E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46C4-934D-C3A7-925F-F8A24336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1B9C-9742-B95A-599E-9770FC26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7C2B-A026-BE39-7672-06A02215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9ECF-C15A-A031-E118-00278F32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23FD3-F2F3-26B7-BE7F-04F46ABA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7419-1D3C-9A40-3D8D-F303D4F5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21C07-7B6E-FB92-7AAF-AD869814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8B45-550E-FD93-7358-5D682833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1419-8250-4ACF-B683-5898B66B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67A8C-C7C4-932B-F8A0-BCDFEAE7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049-3B13-B420-CE15-26E01079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0E0D7-3A3E-EFF2-1E66-3EFF1A236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DB8B9-72AB-D0CC-0DBD-44FCB8A0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EC716-7CA6-EEA3-4562-768DB176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91E6F-A40D-1FF4-E694-BED60150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EEAA-5BB9-33D7-1FFB-F887ED46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50A6-11D8-ECA5-8F0B-3E4BC70B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1E4C8-359F-CDFD-6D24-EB34125A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C3BDB-C109-2BAD-5D1F-1E1130C2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7A39AC-D65B-EA5A-C5CC-763532688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ED2F5-403B-279B-B4C7-D1B79065A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F2334-329B-7AC5-07F4-843E8437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CB33A-AE8B-6B16-0C6F-AD47A27A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1CF99-4C72-D97E-2DEF-19960FA4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4CA9-2AF9-4CFF-1FAC-66748785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CCE21-0196-C10E-0647-39F5025A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580F7-4D4D-66E0-1AE8-08645BEE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7DA0B-63FB-9347-813A-A9FFFE63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C5AD7-232D-9131-23E0-7F501398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2C00E-196F-CA23-084B-080C2E9F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3F53-84CB-628D-5784-C3CC6A81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CE13-BC79-D61C-BDEF-E9CDB1BB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4D73-A731-CEBD-D335-EB11F165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BDD6B-0D51-039D-A4C9-B399DDA19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E6EA8-B946-2260-96D9-25D57DAA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1472D-410B-D64A-0AC4-91DAD1D2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689A8-2B39-BDB3-6F59-D19E759A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31B8-9AF6-6E30-9B1D-23DB5CC2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E6B4F4-914B-70C7-28A7-484804CB9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6180D-180F-0693-F2EC-371C0EF0D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A82DC-03B8-57B5-D17C-CF998D23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9E13-D68D-072B-2A12-F3F4D80B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163C3-2B7A-4AA2-DC6B-1F1F3D02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1FBB4-B2CF-FFF8-AE4F-EC3E7FC6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0DB70-98C8-4741-566E-38C1A55C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7FB9D-6699-2F3E-C527-2A818098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07D5D-61E1-48A2-AAC3-20DA130162A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041D4-29F2-2FAA-C20B-318B55EEB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C25A-6D8A-0233-74E0-6C76F67FC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59E08-EFD3-4E9A-BBF5-490AEE59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6CBAA3A-073E-E7D0-15E9-1F88DB52A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3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80739DE-2F30-270D-0ECF-10BCFD11B3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3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16BA121-1E45-2A9E-5295-3C8C3C295B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FA61521-4A60-15D1-0CFD-D7B9DA0DE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571B2C1-889E-6CCA-C0DC-E37198B0A9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74C25099-87DA-92B4-5967-EBE70F3E6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64314FB-45A9-DD1D-72EE-347A695EA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A4FCEE9-C18D-648A-94F0-29CB47662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A636FCB-6DE8-6B41-F4D1-15F2D0173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6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1DB34EA-B9F2-EB17-5A51-D9F6C70C0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9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D27BE5C-0058-3445-BF71-CCB885566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40F3ABC-90AB-D68C-AB11-B6940A63C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8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B849E353-072E-48C4-2263-36A56DF6BB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2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78CEFC0-AC60-1B54-3BA8-18A97AA32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880E7750-5723-ED1D-1FF6-A1C824729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38A44AC-D64D-30F3-5514-5366F89FEB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8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371FE82-F1C0-80DC-4510-BBB3630E6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3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7C0ABFA-1B63-50C3-BE63-D2FF96DA2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E24E012-BD7D-A046-34F4-46340A59A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04E8BED-9370-266E-DE1E-CF05D825E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2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66672018-087D-403C-3DCF-CA6604E168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36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724DEB3-4A2A-523A-7B11-AC95E57FB8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554358B-C3D6-A8A2-030A-3F519E048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1167E96-A6A9-2CF3-E4DC-93370F5B5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E03860F-9A10-054C-50A8-3E625F670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7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C576A1F-9905-3819-6C33-F1E3F7F45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37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43BD9EC-3099-2C0C-0B2D-4013837565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5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C2152EB-E476-AA93-D5AC-2B8A3AB57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6E81747-A0CE-0C60-D912-34BCEBB05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56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A39E378-30C8-4CFE-FD39-1032B21469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4960CE7-B32C-3E93-DEFF-39B0316B5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8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F57C065-DC6B-9132-1AFB-CFBE3B204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7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0AECA74-1226-41F7-BCF0-A29E1DB0B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ECDAC9A-F803-1133-305B-D17A9D54AC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17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A4CB0FF-B989-13EC-420E-CF458D9D5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3A8C33A-0860-1CC0-B389-FBD631388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5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CCEAC90-62A9-0208-8770-20D49695D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200342D-1DE5-3B92-97CC-561B1D88D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8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47C66F1-6C70-362F-596E-6644A6EB6B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D033BA4-33BF-5E6B-6AF3-AD066D5B2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2024-01-19T01:09:25Z</dcterms:created>
  <dcterms:modified xsi:type="dcterms:W3CDTF">2024-01-19T01:10:00Z</dcterms:modified>
</cp:coreProperties>
</file>