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A46C1-83B4-B1DE-E0E0-E57CB048E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4DE55-2236-517E-7B92-E94FEB02F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EE8A9-0920-7DEB-5D53-F4ED5B8B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9AD-B8A6-4A69-9CAB-0E9E7C28B72D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83F9A-99E1-634D-1019-4D8C32D00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C977-3C03-2592-A321-3BBD7099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9A2E-C335-45E2-A941-59FA5D8A5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3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6C834-DA5F-8262-0624-293EB1F6A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892A3-87B9-A24A-2559-0B4E99850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3255F-6AF6-49AE-6B8F-7685B652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9AD-B8A6-4A69-9CAB-0E9E7C28B72D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50727-1507-B86D-0B25-0C7134A0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29955-F1A5-8A1A-A438-CB9E0060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9A2E-C335-45E2-A941-59FA5D8A5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1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EAFCF3-90A6-B7BB-5E30-312F51768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23E42-78AB-6798-0F46-7E0A845ED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E24F1-C2B5-C832-7A4C-A225BAF5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9AD-B8A6-4A69-9CAB-0E9E7C28B72D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539E9-C447-98F2-06D6-87E10278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69959-726B-4794-0463-20CEB2BF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9A2E-C335-45E2-A941-59FA5D8A5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0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7527F-0688-E03D-26A9-678F5451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4922D-0D38-6F65-3F59-4C4C5FE38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D9774-6D49-4C62-2F0D-35780C5DD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9AD-B8A6-4A69-9CAB-0E9E7C28B72D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8AB8-EE4B-8E7F-F91B-04740BAFD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F345D-D6EC-E9F4-2A2D-3E9A87590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9A2E-C335-45E2-A941-59FA5D8A5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8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731B-A3B5-DB55-A7D5-91395A06F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9B513-BDBB-88FF-FD4B-FFE4EA7DC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5A7F5-951E-F085-B0B4-7B0A223C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9AD-B8A6-4A69-9CAB-0E9E7C28B72D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52F5A-FBD1-65D1-0E5D-FA13D4096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5E3D8-573A-B040-21D5-A20CEBE1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9A2E-C335-45E2-A941-59FA5D8A5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0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846A9-E04A-587A-D62A-24F0706E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A0C2D-5CF4-3A25-3AD2-7ECB99629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C7F33-B6ED-6DBB-F11C-3D11464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0DB9B-27B1-C108-DB25-357C975AC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9AD-B8A6-4A69-9CAB-0E9E7C28B72D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B229E-D146-BF6B-163C-B377C5D02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5628B-A322-14C5-68E2-842A7FAC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9A2E-C335-45E2-A941-59FA5D8A5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8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D60C4-74B2-7639-70B1-EBC3FC30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34E18-D653-38DF-1CE2-761EB44F2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385D4-5E2E-F5D1-E187-176EEA021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6A425F-3912-581B-A3FC-6FECE7FDD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8E198B-E160-377E-8E27-FA7E3CE77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671432-FE21-3DC6-5C91-1163E6632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9AD-B8A6-4A69-9CAB-0E9E7C28B72D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8CBCB0-4DAF-EB1A-A739-846823D9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630140-5D06-DAFA-9FED-1D514F87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9A2E-C335-45E2-A941-59FA5D8A5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F71DC-567E-0CA8-E130-4DA749FD9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1E7CA-D269-A9EC-F733-C7D200709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9AD-B8A6-4A69-9CAB-0E9E7C28B72D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B2393-1A56-1F2C-7C17-FAC545B1A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2D1B6-0B22-811D-D0DA-EDE4899B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9A2E-C335-45E2-A941-59FA5D8A5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9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3C6344-C697-69E5-7F18-DC750C6B9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9AD-B8A6-4A69-9CAB-0E9E7C28B72D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6B894E-4413-9735-374A-A19D0C1F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85238-4B9E-D02D-9F66-B2F50AC7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9A2E-C335-45E2-A941-59FA5D8A5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6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55C7E-18DC-FF2F-2D55-1749F4BE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5FAA8-A0FC-B668-D115-FF54531B2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1EDE5-B914-A115-C5F7-EE5034150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E031B-8D13-A2EF-CD05-0976F9200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9AD-B8A6-4A69-9CAB-0E9E7C28B72D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31382-5C64-F8FB-90EA-49DFD07BE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51E98-DE19-06DF-BD9D-36C5F295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9A2E-C335-45E2-A941-59FA5D8A5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5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F961-83E9-94AA-AD18-D8ABDD90C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50BE1-838E-17F5-F8CB-D1E61DD6C6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6BB3E-F501-49A9-72F2-37C556ED6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639D1-50D5-3FAA-EDE2-3844A96C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9AD-B8A6-4A69-9CAB-0E9E7C28B72D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1AEFA-6CA4-3BBD-18DE-919598748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39F65-EBCF-7900-42E5-78B3F7E3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9A2E-C335-45E2-A941-59FA5D8A5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3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29E21-948F-4D39-C169-DD12560A4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EB8EB-E800-AC8D-3F3B-DE1B2B898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7EF75-CA5C-01B1-8C3B-479F6FE4F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E49AD-B8A6-4A69-9CAB-0E9E7C28B72D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682F3-0433-6EE8-64F2-DCA5AE94A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091CA-77BE-17B6-807E-B67E78709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29A2E-C335-45E2-A941-59FA5D8A5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33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7942B6E9-002F-6110-B3B5-0E212BD7A2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0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89F2B7F5-4088-7BC3-C135-1A73FACEEC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13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458EEF87-8407-8023-DF8F-F647C57EB4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05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B4ED9F8B-8CA2-3272-1263-AF75D7910A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11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5BF356C5-9428-7F08-2F37-AE58E20560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54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18B6DABE-E4A5-3860-416A-9AA57C004D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89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895541A-D174-F753-9D8F-A4AE4D116D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77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6DB7007B-F007-2D11-C873-E0D9B37965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65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D7DF95AD-9062-C48B-2D27-44D93C7F20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00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E4F56FBE-C946-78D2-BA41-2E90C9E399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47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3A129834-5452-8523-E862-858AADCD97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9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946239F9-FFFB-55A2-4FF6-697856236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37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0DE33E54-7DCA-4659-D631-B7B4F15978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68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1BE266B1-1447-B8F8-9DFA-19C92E7D1C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27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F1569BBC-55F8-3E56-03B9-7FACADBAE2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71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59A0879D-2D2C-6B1C-C4F1-E949C5C0B4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72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B61B3575-3835-FCF9-03CE-EF95DC7CFF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5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242BD19A-B82D-800A-979A-B6CFEB9184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87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9094018D-2D7C-D798-AB5E-F99F44CA48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34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16BF8A75-BE31-E98B-6501-998A22AF8B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39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2E28802A-D378-11C9-9222-F9F194FA27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53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47EBFD80-E9FE-C377-C30A-74DD264FBC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5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419B3E68-974D-EA77-7A6C-61964BB651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73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E10D5B4E-1B0D-A8FD-B5A0-B91A9F2350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12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65C85447-B20A-B40B-69FF-7CA68DDAC2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96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212B8BD3-9776-F141-EE72-E39CF55411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86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C3B0DC84-B54A-FECD-3D9B-2D8F589519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3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CDCB84EC-8A15-668D-952F-C3700AC086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18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7CC94926-821A-F942-E2F4-585F83E510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82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65261B20-9C18-1A87-E4B7-8FA4F7D057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25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2E7DFA9B-8F9F-FD1A-07B7-A57714CFC2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74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ED0A1B53-EF51-2B35-BAB3-6CA29BF6C0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60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AD2C9AF6-B02B-83C0-EF20-BB731E79B2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0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D5AD89AC-6CFE-17F5-02E5-3623FE1B7F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95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21DACF68-9E85-B4E5-EDE3-3F770698AF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93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F5FFE644-51D1-5373-A364-76473061C4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347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F1B6DD82-DA8D-008B-2084-56E944B6A7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669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22E3D456-DAB9-BD0E-A310-DC6EC993B0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500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27140CF3-7F2B-33AA-5194-F3ECB47BB2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230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12D6A25C-45F7-45EF-22D5-159A54DC5D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9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04EFEDE8-C56D-9BED-AA63-175CEB520C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7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56EDD143-E48C-164C-4D54-82707EB102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66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E54256A-9EDA-FCE4-A197-D4B538A3F1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0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0BB44921-4805-1E7D-8EB1-5E5502FA63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7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B642622C-7C35-D514-9F48-FCF852085F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65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2024-01-27T15:29:21Z</dcterms:created>
  <dcterms:modified xsi:type="dcterms:W3CDTF">2024-01-27T15:29:52Z</dcterms:modified>
</cp:coreProperties>
</file>