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53123-910A-3C7A-25CB-107AAC3097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927629-7E1E-4FB7-C021-7157A380F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777E4-40B6-F107-E593-308B3BBCB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8CA8-375D-42C4-91D0-6DB3301859BC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034A3-8631-2E65-A98E-166F90C2E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CD1B7-D2ED-0789-488A-1B41AF629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0888E-17D7-4601-8D4D-259936F78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045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D2DF1-A05B-184E-560B-7A77B3ECE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09CC53-A777-84D5-E3B5-1A856A968C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8FA3F-0DE0-7AFD-D550-EDDBAB7F2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8CA8-375D-42C4-91D0-6DB3301859BC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04E27-EAB3-0157-6392-31B1B16DB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45AD6-C179-B62E-065E-664C8FE0C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0888E-17D7-4601-8D4D-259936F78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761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E28603-6305-BC5B-0FB5-C8F1B9FB37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A6D7AE-B9E5-70B7-19C4-14176E0F8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B0C45A-CC8F-EC92-7B0F-C0B6FF6FF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8CA8-375D-42C4-91D0-6DB3301859BC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DB2D0-860E-EFF0-A202-7637AB37E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2D479-0AC7-8B33-5644-3DC2DC3E8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0888E-17D7-4601-8D4D-259936F78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714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80DA4-992C-08AB-7AAE-DA97C4408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E3D10-4DB7-B729-F099-63A1B1DCE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8A6C96-4625-8731-D726-6EA36901A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8CA8-375D-42C4-91D0-6DB3301859BC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10BDC3-4D00-E04D-DD4B-00DE23352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192EF-C2C1-157A-70E1-9B8796121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0888E-17D7-4601-8D4D-259936F78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003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9CC0D-888B-99B9-C77A-3390FFC73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468343-110C-DEC9-DE63-C9DE59132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53AE5-69BF-B0ED-E68F-3C941B9D2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8CA8-375D-42C4-91D0-6DB3301859BC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46B8F4-B5BA-BF21-6537-EE3D20444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78CC4-BC11-10C6-AAEC-97BDB8192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0888E-17D7-4601-8D4D-259936F78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290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59A96-26B5-CE9E-819C-6AEBA7E99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A68BF-D67D-A1B2-018E-675CC1E1C9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220FF-39EC-0524-D453-278FC386DE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D9CC0E-0114-F717-E1BF-105280D9F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8CA8-375D-42C4-91D0-6DB3301859BC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26DDC3-3D48-96D0-0B1C-68C3F339D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D9D95F-58E3-19A1-C67A-250CA3C3F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0888E-17D7-4601-8D4D-259936F78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70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2F4FA-BF0B-38DD-1D8D-3451F95D1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437EAE-5993-39FB-0A26-2D0222816A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4A777D-A321-281A-2430-2B417D7156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06260C-074F-E291-07CD-926F58C91E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796257-1019-A84D-7735-24CEB44D88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27902F-F070-4912-5972-E058D874E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8CA8-375D-42C4-91D0-6DB3301859BC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C37D0D-E912-1BC4-2606-E4AD47AC2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5ABEAD-799E-4186-4481-054A28A44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0888E-17D7-4601-8D4D-259936F78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96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D7037-261D-7703-419A-AD6551559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8D2690-344E-A1B0-7A5D-7D196E098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8CA8-375D-42C4-91D0-6DB3301859BC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FA8EA0-BDC3-A4DE-245E-84F042115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376E4E-F5CB-6A5D-7C7C-E5A73B670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0888E-17D7-4601-8D4D-259936F78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94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3C11BE-0E06-8482-F4BD-E463D0E67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8CA8-375D-42C4-91D0-6DB3301859BC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C7C18B-D588-3DA2-C695-874575619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55778A-708E-F00E-3133-A857782D8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0888E-17D7-4601-8D4D-259936F78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672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5C0F3-31FD-91FA-BC44-2D5FA5AFF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BDEEC-87C7-F4F1-FD9D-C062092F7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1A219-861B-4449-23AF-7ADE1A14C4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A3397F-C728-A9CA-EA3D-D0C7461C0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8CA8-375D-42C4-91D0-6DB3301859BC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BEF404-45E2-021D-7A7F-1B36BB33C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3094D-9FD4-3A3B-6AF2-DDCD35F11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0888E-17D7-4601-8D4D-259936F78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292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7B828-AF6C-11B4-70FC-EAB864980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7DCC8C-5916-6748-B62B-C171A2B8B8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FBA758-F5D0-35A3-EBE6-AA8D051630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E957C4-29EB-4705-8AA8-937E66A85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8CA8-375D-42C4-91D0-6DB3301859BC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8B6C06-96ED-E346-3B78-34A23BCF8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6A9451-7D5E-76CF-5992-3A0991265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0888E-17D7-4601-8D4D-259936F78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866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BB0D04-4A51-7BCA-429D-6814686BE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4C2EBF-6A03-7757-B006-E26724705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20D79-456A-6CF6-50AA-27809E764B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D8CA8-375D-42C4-91D0-6DB3301859BC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4228FD-10D7-BDD4-5F62-10EAB0DFD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EE926-763D-A942-6C31-0D18717BB3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0888E-17D7-4601-8D4D-259936F78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3930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EC4556A4-1EA0-C0AB-CB7F-18420B468A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774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72F26C2D-2C0B-7D4C-ECAD-28501CF39D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244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DB8D0454-BBEF-5474-7F49-6E99E39146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706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2D010D7F-1FEA-B7E5-93C3-D856C6377E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115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9CACF121-CCD8-3268-1F7B-4051404904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863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D0C74CFC-4137-36F4-CDB2-925360AE55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07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BC66CA56-BECA-1455-937B-A276CC0429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452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4ABD9491-5CEC-1807-C242-D9049F959B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971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14B4B261-4554-B07F-508A-2CB355F815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766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1C3F839B-93C5-9E47-AC28-2C9195049F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777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6CD4D72A-1592-F038-FA15-FB72C44E61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583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6E3B720E-FA9C-494B-C047-D31D1B40D9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827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CF671B0C-25EE-56B2-9DEC-788B41D89B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683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970E2A84-E3EB-4FF4-9E0E-70F70A1AFD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429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296AAEF4-F706-C612-9D36-88123C6A0A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749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7872E1CF-961D-1222-F9CE-8329E884E4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2743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AE53B013-2867-80C0-2242-66A7ABEE10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0050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B63DFC1D-FB0A-D8E0-2C9A-C0786D94BE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187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1E0C651D-33E0-7600-9E4B-D394A41AB3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68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9DF1D5B6-1128-A488-C4C8-8746B5AF63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0243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29D9DBBD-72C8-2281-5283-E1E55B5326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3369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3789E827-515E-30F8-E6C0-1DD03BF2A4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84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57795677-2487-6F46-E31D-E0D75D6D75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2597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296E29FF-3A21-6D8D-A32B-5E952A86A0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0845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361E735E-12B8-21F7-6F7F-4F22795566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5766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8A4F7702-E034-1C6C-3E10-D178EB7940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0963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07227D22-565F-2C92-C232-B70F631612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4460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750B7227-3DEE-CE05-0B84-EB38FC5BAE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20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82804BCB-7F59-CE49-EA19-B8736E3BAE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531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54DDA176-09B4-1E6F-EF85-4352700C29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444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BD7CC1A8-798A-68BC-EFBC-41DFACA216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547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8CFEE38E-CB9A-1E8F-3F9A-406DAC45FA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599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8B07B9B6-DADC-FD02-BD5E-1D61F67A50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72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826A2EE0-A3C0-80C6-8FED-323A07C2ED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163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Headrick, Trey</dc:creator>
  <cp:lastModifiedBy>Headrick, Trey</cp:lastModifiedBy>
  <cp:revision>1</cp:revision>
  <dcterms:created xsi:type="dcterms:W3CDTF">2024-02-02T23:25:30Z</dcterms:created>
  <dcterms:modified xsi:type="dcterms:W3CDTF">2024-02-02T23:26:01Z</dcterms:modified>
</cp:coreProperties>
</file>