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4" r:id="rId29"/>
    <p:sldId id="285" r:id="rId30"/>
    <p:sldId id="286" r:id="rId31"/>
    <p:sldId id="287" r:id="rId32"/>
    <p:sldId id="288" r:id="rId33"/>
    <p:sldId id="289" r:id="rId34"/>
    <p:sldId id="290" r:id="rId35"/>
    <p:sldId id="291" r:id="rId36"/>
    <p:sldId id="292" r:id="rId37"/>
    <p:sldId id="293" r:id="rId38"/>
    <p:sldId id="294" r:id="rId39"/>
    <p:sldId id="295" r:id="rId40"/>
    <p:sldId id="296" r:id="rId41"/>
    <p:sldId id="297" r:id="rId42"/>
    <p:sldId id="298" r:id="rId43"/>
    <p:sldId id="299" r:id="rId44"/>
    <p:sldId id="300" r:id="rId45"/>
    <p:sldId id="301" r:id="rId46"/>
    <p:sldId id="302" r:id="rId47"/>
    <p:sldId id="303" r:id="rId48"/>
    <p:sldId id="304" r:id="rId49"/>
    <p:sldId id="305" r:id="rId50"/>
    <p:sldId id="306" r:id="rId51"/>
    <p:sldId id="307" r:id="rId52"/>
    <p:sldId id="308" r:id="rId53"/>
    <p:sldId id="309" r:id="rId54"/>
  </p:sldIdLst>
  <p:sldSz cx="12192000" cy="6858000"/>
  <p:notesSz cx="6858000" cy="9144000"/>
  <p:photoAlbum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1" d="100"/>
          <a:sy n="101" d="100"/>
        </p:scale>
        <p:origin x="144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tableStyles" Target="tableStyles.xml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heme" Target="theme/theme1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86C2B6-AB31-5CB9-290B-0A557755970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BA42EFF-EDA5-3C08-519B-68F3865F70E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ED8DA9D-9E2A-C21E-B2AC-4BB2D7FAB8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EFC758-0490-4682-B05C-EF5A0F818595}" type="datetimeFigureOut">
              <a:rPr lang="en-US" smtClean="0"/>
              <a:t>2/10/2024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6AACB0E-DD10-BF02-C85B-EBCCD3A581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A406AC9-5216-8156-2D1B-25C589F084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F52285-175C-4DC2-BCD4-EF28F3E10D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96705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03A7FC-F4F1-AC9C-066B-4E8ACD0E83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5E035D9-9D38-106B-90F9-7E5E1AD1D81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24AE863-ED96-EE79-1F64-F709B7C2E1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EFC758-0490-4682-B05C-EF5A0F818595}" type="datetimeFigureOut">
              <a:rPr lang="en-US" smtClean="0"/>
              <a:t>2/10/2024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ADA59D5-FAC4-47FC-CC47-9E643C0DAE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1CA25B5-745F-D3F9-7895-A2391CAAAA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F52285-175C-4DC2-BCD4-EF28F3E10D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40489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E63C17D-864E-62DA-ED14-77694013273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716E3A1-0CF1-01F5-9369-F15300B6926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2EEEA8F-BFCF-824E-BEE5-99A5447CAE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EFC758-0490-4682-B05C-EF5A0F818595}" type="datetimeFigureOut">
              <a:rPr lang="en-US" smtClean="0"/>
              <a:t>2/10/2024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DC8C298-F4AE-DD64-E6AA-9FA5EAC875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D87707A-E765-96CA-761A-459F71D407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F52285-175C-4DC2-BCD4-EF28F3E10D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48845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7537EB-A9F7-A507-C1C3-465CD74B3E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5F5C0C9-70EB-B1FA-6478-AC89C68B40D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0668C8A-A998-B314-FF02-F174C47467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EFC758-0490-4682-B05C-EF5A0F818595}" type="datetimeFigureOut">
              <a:rPr lang="en-US" smtClean="0"/>
              <a:t>2/10/2024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A57CD05-615C-D4A0-9177-FDE7A05F54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6C00367-4CF6-AA54-8B6A-69AB5E185B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F52285-175C-4DC2-BCD4-EF28F3E10D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42662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469CA5-68A6-344B-5BEA-1E0BC97C68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FF28BEB-220E-ED77-EDCF-5C73BB3C5F2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72FA0BC-DF35-A70B-BC50-3B34EBA8DA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EFC758-0490-4682-B05C-EF5A0F818595}" type="datetimeFigureOut">
              <a:rPr lang="en-US" smtClean="0"/>
              <a:t>2/10/2024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B4A66A7-DC31-7E7D-97E5-284CD6ACF2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945050D-78A1-39BE-0797-515ED93B3F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F52285-175C-4DC2-BCD4-EF28F3E10D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95880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88AAE3-C0FA-D9B8-8DA4-7A756E513C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572EF8E-D1D2-F9A3-1021-D4FF20B0364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67F7AC9-FC33-7439-6CCE-94B0A753CDD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77F7C10-B039-9ABF-E955-B0722A7212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EFC758-0490-4682-B05C-EF5A0F818595}" type="datetimeFigureOut">
              <a:rPr lang="en-US" smtClean="0"/>
              <a:t>2/10/2024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449ECB0-60AF-4DD0-B415-51CD267F39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F3C4410-1C15-6958-48F0-A6F8C7C9C2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F52285-175C-4DC2-BCD4-EF28F3E10D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71188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0B4702-88EF-4586-014B-C30424D994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7098CE9-22DC-5E0B-2E08-24E13DF8002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EDD1861-44EA-6550-C892-92ADCEAEC39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7EF3CF2-B3F5-BF75-B1F3-7443E0704D6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171F3E7-2C6F-EE6F-C396-063CB95B243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ED4C497-693F-7F87-5273-EF95384BD0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EFC758-0490-4682-B05C-EF5A0F818595}" type="datetimeFigureOut">
              <a:rPr lang="en-US" smtClean="0"/>
              <a:t>2/10/2024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723FF35-44E7-2915-C710-CF226E269D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C464DAE-944D-0041-8D68-8ECC4BE6FF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F52285-175C-4DC2-BCD4-EF28F3E10D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59578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17CAF7-E83D-218F-1B40-6FCAE78298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1B72B5C-BF63-490D-B65E-221627B659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EFC758-0490-4682-B05C-EF5A0F818595}" type="datetimeFigureOut">
              <a:rPr lang="en-US" smtClean="0"/>
              <a:t>2/10/2024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F026C5C-230B-F813-0DA6-B430C5B2B6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2791930-22C1-9CB2-6C10-AB7EB24C89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F52285-175C-4DC2-BCD4-EF28F3E10D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75031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692D2E5-D015-9C3C-4DE8-F013FEDDEC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EFC758-0490-4682-B05C-EF5A0F818595}" type="datetimeFigureOut">
              <a:rPr lang="en-US" smtClean="0"/>
              <a:t>2/10/2024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D677482-610D-EAFD-2CC3-64622FA09C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C946661-2F24-4B59-046A-399D867486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F52285-175C-4DC2-BCD4-EF28F3E10D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07558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312D23-6D9D-4513-812F-9DC8443C2F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8464CDF-57C5-E564-1BC2-12B2A04EA7E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3906902-ABE6-9A65-44F4-1DDEB8B5892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9353B44-0FFB-A2AF-7EAE-F853AF0631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EFC758-0490-4682-B05C-EF5A0F818595}" type="datetimeFigureOut">
              <a:rPr lang="en-US" smtClean="0"/>
              <a:t>2/10/2024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F472272-3A79-E97B-3C8E-5E26C52C50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55875A7-DEEF-75A0-CBF7-EAFBA37EB5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F52285-175C-4DC2-BCD4-EF28F3E10D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53474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A31710-FD1C-20C2-5E48-EFDCF36045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1E6CCA6-5365-F3EE-34AC-07BE7EBEBD6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3A61E43-9CD5-09D1-C54D-A57FEBA6645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E49C7B2-D1BF-5A54-15D6-171BBF07E6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EFC758-0490-4682-B05C-EF5A0F818595}" type="datetimeFigureOut">
              <a:rPr lang="en-US" smtClean="0"/>
              <a:t>2/10/2024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8726048-965A-9515-36F3-5BCC9A8676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AB7A431-6A11-F24B-915E-805F7CE1BC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F52285-175C-4DC2-BCD4-EF28F3E10D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85401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1060788-1334-4257-3921-9FC75DC629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BF2AA7E-D2AF-9376-0660-32B547A5757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E5886A5-0E1D-81B9-0E4C-55D670A2B57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D2EFC758-0490-4682-B05C-EF5A0F818595}" type="datetimeFigureOut">
              <a:rPr lang="en-US" smtClean="0"/>
              <a:t>2/10/2024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791C861-1843-1AC8-0EC9-1CA75910F8D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5B4DF56-F9BC-8479-6089-B031F56F0BB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19F52285-175C-4DC2-BCD4-EF28F3E10D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196290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1">
            <a:extLst>
              <a:ext uri="{FF2B5EF4-FFF2-40B4-BE49-F238E27FC236}">
                <a16:creationId xmlns:a16="http://schemas.microsoft.com/office/drawing/2014/main" id="{E79F678A-0410-4078-B2A1-01046C0C4D16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238300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10">
            <a:extLst>
              <a:ext uri="{FF2B5EF4-FFF2-40B4-BE49-F238E27FC236}">
                <a16:creationId xmlns:a16="http://schemas.microsoft.com/office/drawing/2014/main" id="{79531AD3-B91E-FE6E-AA2F-61A309CDDE13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258138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11">
            <a:extLst>
              <a:ext uri="{FF2B5EF4-FFF2-40B4-BE49-F238E27FC236}">
                <a16:creationId xmlns:a16="http://schemas.microsoft.com/office/drawing/2014/main" id="{ECDFE62A-8309-EFB4-3A4D-5D069F5B6E55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020651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12">
            <a:extLst>
              <a:ext uri="{FF2B5EF4-FFF2-40B4-BE49-F238E27FC236}">
                <a16:creationId xmlns:a16="http://schemas.microsoft.com/office/drawing/2014/main" id="{14A35F53-EA14-D16A-C755-1BB0170F92F9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519244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13">
            <a:extLst>
              <a:ext uri="{FF2B5EF4-FFF2-40B4-BE49-F238E27FC236}">
                <a16:creationId xmlns:a16="http://schemas.microsoft.com/office/drawing/2014/main" id="{D8EE97FA-94F8-2943-73AD-BE71C40F1018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399432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14">
            <a:extLst>
              <a:ext uri="{FF2B5EF4-FFF2-40B4-BE49-F238E27FC236}">
                <a16:creationId xmlns:a16="http://schemas.microsoft.com/office/drawing/2014/main" id="{96D6E148-8FFF-7D6F-BCF8-8F2413ECDC01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960311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15">
            <a:extLst>
              <a:ext uri="{FF2B5EF4-FFF2-40B4-BE49-F238E27FC236}">
                <a16:creationId xmlns:a16="http://schemas.microsoft.com/office/drawing/2014/main" id="{E848898A-915D-B54D-83A4-19C15568EB66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994807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16">
            <a:extLst>
              <a:ext uri="{FF2B5EF4-FFF2-40B4-BE49-F238E27FC236}">
                <a16:creationId xmlns:a16="http://schemas.microsoft.com/office/drawing/2014/main" id="{998130F1-3445-26F8-E6CE-8443EA502037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328586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17">
            <a:extLst>
              <a:ext uri="{FF2B5EF4-FFF2-40B4-BE49-F238E27FC236}">
                <a16:creationId xmlns:a16="http://schemas.microsoft.com/office/drawing/2014/main" id="{2E22CA0E-22CC-AD8C-8C17-A297D1B26D13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76092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18">
            <a:extLst>
              <a:ext uri="{FF2B5EF4-FFF2-40B4-BE49-F238E27FC236}">
                <a16:creationId xmlns:a16="http://schemas.microsoft.com/office/drawing/2014/main" id="{DABDFE0E-B329-1BB6-4B4F-524513C9EF2C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837446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19">
            <a:extLst>
              <a:ext uri="{FF2B5EF4-FFF2-40B4-BE49-F238E27FC236}">
                <a16:creationId xmlns:a16="http://schemas.microsoft.com/office/drawing/2014/main" id="{F061FF36-7D0E-26C6-20F9-40172E8037AC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645373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2">
            <a:extLst>
              <a:ext uri="{FF2B5EF4-FFF2-40B4-BE49-F238E27FC236}">
                <a16:creationId xmlns:a16="http://schemas.microsoft.com/office/drawing/2014/main" id="{95BF3F81-8061-CF4B-2C2E-E44EE619EA52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323829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20">
            <a:extLst>
              <a:ext uri="{FF2B5EF4-FFF2-40B4-BE49-F238E27FC236}">
                <a16:creationId xmlns:a16="http://schemas.microsoft.com/office/drawing/2014/main" id="{3BB3975D-D8B3-CF2E-BCBB-AF310B29227D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459377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21">
            <a:extLst>
              <a:ext uri="{FF2B5EF4-FFF2-40B4-BE49-F238E27FC236}">
                <a16:creationId xmlns:a16="http://schemas.microsoft.com/office/drawing/2014/main" id="{F2583ECE-DA34-4E97-A3C3-A0C27778EDA6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745446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22">
            <a:extLst>
              <a:ext uri="{FF2B5EF4-FFF2-40B4-BE49-F238E27FC236}">
                <a16:creationId xmlns:a16="http://schemas.microsoft.com/office/drawing/2014/main" id="{D7294953-D010-C35E-960B-9709953F19FA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243567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23">
            <a:extLst>
              <a:ext uri="{FF2B5EF4-FFF2-40B4-BE49-F238E27FC236}">
                <a16:creationId xmlns:a16="http://schemas.microsoft.com/office/drawing/2014/main" id="{3712B906-5078-D55C-264D-268EE4523B81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243793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24">
            <a:extLst>
              <a:ext uri="{FF2B5EF4-FFF2-40B4-BE49-F238E27FC236}">
                <a16:creationId xmlns:a16="http://schemas.microsoft.com/office/drawing/2014/main" id="{E948C091-C98C-B67C-82DF-EC990DA6EF91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837528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25">
            <a:extLst>
              <a:ext uri="{FF2B5EF4-FFF2-40B4-BE49-F238E27FC236}">
                <a16:creationId xmlns:a16="http://schemas.microsoft.com/office/drawing/2014/main" id="{09A53F54-AE9F-0BA8-65E6-A6B9C69A99EA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48064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26">
            <a:extLst>
              <a:ext uri="{FF2B5EF4-FFF2-40B4-BE49-F238E27FC236}">
                <a16:creationId xmlns:a16="http://schemas.microsoft.com/office/drawing/2014/main" id="{298A5844-2D15-5313-8014-931E6A9DB45B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806011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27">
            <a:extLst>
              <a:ext uri="{FF2B5EF4-FFF2-40B4-BE49-F238E27FC236}">
                <a16:creationId xmlns:a16="http://schemas.microsoft.com/office/drawing/2014/main" id="{9E09422E-12E5-9919-4B8F-4C4D047E4AE0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888905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28">
            <a:extLst>
              <a:ext uri="{FF2B5EF4-FFF2-40B4-BE49-F238E27FC236}">
                <a16:creationId xmlns:a16="http://schemas.microsoft.com/office/drawing/2014/main" id="{3140ED95-0C6C-6BEF-6AD8-0AD33A7B87CD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033747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29">
            <a:extLst>
              <a:ext uri="{FF2B5EF4-FFF2-40B4-BE49-F238E27FC236}">
                <a16:creationId xmlns:a16="http://schemas.microsoft.com/office/drawing/2014/main" id="{D6E16DCD-8AF7-1673-3EB8-9B7393FA5F6C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720723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3">
            <a:extLst>
              <a:ext uri="{FF2B5EF4-FFF2-40B4-BE49-F238E27FC236}">
                <a16:creationId xmlns:a16="http://schemas.microsoft.com/office/drawing/2014/main" id="{CDC7BDE8-C6AC-578E-8112-F4A311F3AD7B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981365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30">
            <a:extLst>
              <a:ext uri="{FF2B5EF4-FFF2-40B4-BE49-F238E27FC236}">
                <a16:creationId xmlns:a16="http://schemas.microsoft.com/office/drawing/2014/main" id="{65710DBD-4214-8D2A-95A9-23CDD093EA5A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381041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31">
            <a:extLst>
              <a:ext uri="{FF2B5EF4-FFF2-40B4-BE49-F238E27FC236}">
                <a16:creationId xmlns:a16="http://schemas.microsoft.com/office/drawing/2014/main" id="{08E8DC5E-866B-06DE-D209-270852B7803D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859953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32">
            <a:extLst>
              <a:ext uri="{FF2B5EF4-FFF2-40B4-BE49-F238E27FC236}">
                <a16:creationId xmlns:a16="http://schemas.microsoft.com/office/drawing/2014/main" id="{2C1F0312-7584-3B94-C379-CEC3E3FE2900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992646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33">
            <a:extLst>
              <a:ext uri="{FF2B5EF4-FFF2-40B4-BE49-F238E27FC236}">
                <a16:creationId xmlns:a16="http://schemas.microsoft.com/office/drawing/2014/main" id="{A805F3B5-2C24-B7B9-5BD8-10F0A9828196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8756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34">
            <a:extLst>
              <a:ext uri="{FF2B5EF4-FFF2-40B4-BE49-F238E27FC236}">
                <a16:creationId xmlns:a16="http://schemas.microsoft.com/office/drawing/2014/main" id="{69694127-9BF3-C428-00B0-1FC47931C336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2396772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35">
            <a:extLst>
              <a:ext uri="{FF2B5EF4-FFF2-40B4-BE49-F238E27FC236}">
                <a16:creationId xmlns:a16="http://schemas.microsoft.com/office/drawing/2014/main" id="{4D0A4011-A9AE-2273-02C4-F65ACB2760BE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886266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36">
            <a:extLst>
              <a:ext uri="{FF2B5EF4-FFF2-40B4-BE49-F238E27FC236}">
                <a16:creationId xmlns:a16="http://schemas.microsoft.com/office/drawing/2014/main" id="{7C89B44F-D610-C5B9-311F-7DD1EE799352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2261486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37">
            <a:extLst>
              <a:ext uri="{FF2B5EF4-FFF2-40B4-BE49-F238E27FC236}">
                <a16:creationId xmlns:a16="http://schemas.microsoft.com/office/drawing/2014/main" id="{FED24AD4-8511-AC0A-DA62-0792F13D3E8F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0513426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38">
            <a:extLst>
              <a:ext uri="{FF2B5EF4-FFF2-40B4-BE49-F238E27FC236}">
                <a16:creationId xmlns:a16="http://schemas.microsoft.com/office/drawing/2014/main" id="{17D64D0F-7237-549C-AF62-B42A561C4E2C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5249791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39">
            <a:extLst>
              <a:ext uri="{FF2B5EF4-FFF2-40B4-BE49-F238E27FC236}">
                <a16:creationId xmlns:a16="http://schemas.microsoft.com/office/drawing/2014/main" id="{F934791A-78EE-08A2-007B-57FCF2BC71A6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614174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4">
            <a:extLst>
              <a:ext uri="{FF2B5EF4-FFF2-40B4-BE49-F238E27FC236}">
                <a16:creationId xmlns:a16="http://schemas.microsoft.com/office/drawing/2014/main" id="{FA368AF3-8FF8-8766-6AAC-75862C5437DA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4127629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40">
            <a:extLst>
              <a:ext uri="{FF2B5EF4-FFF2-40B4-BE49-F238E27FC236}">
                <a16:creationId xmlns:a16="http://schemas.microsoft.com/office/drawing/2014/main" id="{AD886113-604A-4DCA-2711-9E17F8E70083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8080736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41">
            <a:extLst>
              <a:ext uri="{FF2B5EF4-FFF2-40B4-BE49-F238E27FC236}">
                <a16:creationId xmlns:a16="http://schemas.microsoft.com/office/drawing/2014/main" id="{2BBEA9AC-5D74-5AEA-0AC0-2FC35EC2E4D9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3620956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42">
            <a:extLst>
              <a:ext uri="{FF2B5EF4-FFF2-40B4-BE49-F238E27FC236}">
                <a16:creationId xmlns:a16="http://schemas.microsoft.com/office/drawing/2014/main" id="{88F7E467-ACD3-58E7-AE9D-6999F7046438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292250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43">
            <a:extLst>
              <a:ext uri="{FF2B5EF4-FFF2-40B4-BE49-F238E27FC236}">
                <a16:creationId xmlns:a16="http://schemas.microsoft.com/office/drawing/2014/main" id="{5563779B-02CB-6B31-1FF7-C7B30737DCFA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398260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44">
            <a:extLst>
              <a:ext uri="{FF2B5EF4-FFF2-40B4-BE49-F238E27FC236}">
                <a16:creationId xmlns:a16="http://schemas.microsoft.com/office/drawing/2014/main" id="{F6AE8C95-0473-E77F-B991-30EC20C6DB4F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8452478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45">
            <a:extLst>
              <a:ext uri="{FF2B5EF4-FFF2-40B4-BE49-F238E27FC236}">
                <a16:creationId xmlns:a16="http://schemas.microsoft.com/office/drawing/2014/main" id="{586C268C-FDC8-4FFD-9AD9-97BA7145E5B7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47565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46">
            <a:extLst>
              <a:ext uri="{FF2B5EF4-FFF2-40B4-BE49-F238E27FC236}">
                <a16:creationId xmlns:a16="http://schemas.microsoft.com/office/drawing/2014/main" id="{A11EB0B2-58C3-23AA-DFF5-6008F9344C45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9806681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47">
            <a:extLst>
              <a:ext uri="{FF2B5EF4-FFF2-40B4-BE49-F238E27FC236}">
                <a16:creationId xmlns:a16="http://schemas.microsoft.com/office/drawing/2014/main" id="{5906A95B-2BE0-08E1-D427-4E27ABC1B644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8084436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48">
            <a:extLst>
              <a:ext uri="{FF2B5EF4-FFF2-40B4-BE49-F238E27FC236}">
                <a16:creationId xmlns:a16="http://schemas.microsoft.com/office/drawing/2014/main" id="{31C5D250-5AB6-F109-F10C-E0E9017FA093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5486578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49">
            <a:extLst>
              <a:ext uri="{FF2B5EF4-FFF2-40B4-BE49-F238E27FC236}">
                <a16:creationId xmlns:a16="http://schemas.microsoft.com/office/drawing/2014/main" id="{313104C3-C83A-A7BD-EE34-0B4ED5F4D23A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006502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5">
            <a:extLst>
              <a:ext uri="{FF2B5EF4-FFF2-40B4-BE49-F238E27FC236}">
                <a16:creationId xmlns:a16="http://schemas.microsoft.com/office/drawing/2014/main" id="{A02FDA3D-7922-4A78-C21E-CB0FC8BF863C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293462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50">
            <a:extLst>
              <a:ext uri="{FF2B5EF4-FFF2-40B4-BE49-F238E27FC236}">
                <a16:creationId xmlns:a16="http://schemas.microsoft.com/office/drawing/2014/main" id="{D8596FDA-69EE-397A-1160-25451540ACB2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4192548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51">
            <a:extLst>
              <a:ext uri="{FF2B5EF4-FFF2-40B4-BE49-F238E27FC236}">
                <a16:creationId xmlns:a16="http://schemas.microsoft.com/office/drawing/2014/main" id="{7354086D-6145-B0C3-13CD-5649325F6CDF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0722515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52">
            <a:extLst>
              <a:ext uri="{FF2B5EF4-FFF2-40B4-BE49-F238E27FC236}">
                <a16:creationId xmlns:a16="http://schemas.microsoft.com/office/drawing/2014/main" id="{8592E1EF-19F0-12A7-CF9B-55A49EF991C3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2482003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53">
            <a:extLst>
              <a:ext uri="{FF2B5EF4-FFF2-40B4-BE49-F238E27FC236}">
                <a16:creationId xmlns:a16="http://schemas.microsoft.com/office/drawing/2014/main" id="{B57CC42D-9895-1053-A9D1-553EE8BB3541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48057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6">
            <a:extLst>
              <a:ext uri="{FF2B5EF4-FFF2-40B4-BE49-F238E27FC236}">
                <a16:creationId xmlns:a16="http://schemas.microsoft.com/office/drawing/2014/main" id="{305E6733-C188-F409-3D21-5B52EBBD7318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813398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7">
            <a:extLst>
              <a:ext uri="{FF2B5EF4-FFF2-40B4-BE49-F238E27FC236}">
                <a16:creationId xmlns:a16="http://schemas.microsoft.com/office/drawing/2014/main" id="{0F7BB74A-0873-2A43-DDC1-D63864D4258A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778425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8">
            <a:extLst>
              <a:ext uri="{FF2B5EF4-FFF2-40B4-BE49-F238E27FC236}">
                <a16:creationId xmlns:a16="http://schemas.microsoft.com/office/drawing/2014/main" id="{3AF6B4DC-E788-C38D-5082-89604D88E2D4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185442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9">
            <a:extLst>
              <a:ext uri="{FF2B5EF4-FFF2-40B4-BE49-F238E27FC236}">
                <a16:creationId xmlns:a16="http://schemas.microsoft.com/office/drawing/2014/main" id="{84BE762B-B3BD-AAE5-A399-5306D8517D53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273532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Widescreen</PresentationFormat>
  <Paragraphs>0</Paragraphs>
  <Slides>53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53</vt:i4>
      </vt:variant>
    </vt:vector>
  </HeadingPairs>
  <TitlesOfParts>
    <vt:vector size="57" baseType="lpstr">
      <vt:lpstr>Aptos</vt:lpstr>
      <vt:lpstr>Aptos Display</vt:lpstr>
      <vt:lpstr>Arial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Headrick, Trey</dc:creator>
  <cp:lastModifiedBy>Headrick, Trey</cp:lastModifiedBy>
  <cp:revision>1</cp:revision>
  <dcterms:created xsi:type="dcterms:W3CDTF">2024-02-10T16:06:44Z</dcterms:created>
  <dcterms:modified xsi:type="dcterms:W3CDTF">2024-02-10T16:07:18Z</dcterms:modified>
</cp:coreProperties>
</file>