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81EFA-CB58-9E72-5FD3-4833A90595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18C3E0-6827-F2FC-6793-896E9930D3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E8385-B5BE-85EF-A5D4-C1CB4D3D0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F042-F721-4052-BE4A-31800E565182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D76EC-BFFB-F715-1E7D-4B567CEE6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58367-B640-5A38-7F8C-775B85A82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F48D-5AC0-4873-A069-B3FB02B5E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8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A068C-E062-28ED-0E4B-DE1A5A4BE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452606-B2BB-1AA4-BCAD-BC4D61446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84B8D-A90E-810C-6543-01997D225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F042-F721-4052-BE4A-31800E565182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EFCA1-ECC7-CAEF-C7B8-2D2C6D5B5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81706-131B-0A68-5039-A54CC43B2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F48D-5AC0-4873-A069-B3FB02B5E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4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AD9161-9F94-30C4-596D-CCE5F7ACAA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AF4F98-4296-57E0-D4FA-26D3E173D9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EF73D-A7C3-23F0-7121-4F3E9CAE2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F042-F721-4052-BE4A-31800E565182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37EC8-BC67-7BE5-0676-F2D5E64EB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1E990-085A-A072-B009-C6743F61D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F48D-5AC0-4873-A069-B3FB02B5E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40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219A1-F702-8FB3-7E8A-DC6645CE3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29C50-FC1E-399F-5172-0C5678A0F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9115F-D8EC-A81D-7CE1-2F7F263F6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F042-F721-4052-BE4A-31800E565182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A6CA2-D8E7-05FB-916C-5E678DDF2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0DCF1-B01C-484F-B26B-67B34EC78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F48D-5AC0-4873-A069-B3FB02B5E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04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DB9B8-824A-0DC1-ED19-999C57AD3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4E8BDF-D216-8C51-B026-B430F1A21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5C257-EA64-3E8A-486B-995435F95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F042-F721-4052-BE4A-31800E565182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71FF2-75D4-D967-6E99-4A90863CB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D0DC2-60D6-4EFA-CB4E-660F24067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F48D-5AC0-4873-A069-B3FB02B5E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82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642F2-DBBF-4F6A-0ABC-F67CD31A1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EE920-1FA9-05AE-88F6-FEB9B99C0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628DA4-E852-EA2D-495E-21AD987833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7ADC9C-C928-F0F8-1AA4-6F8B0AEFE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F042-F721-4052-BE4A-31800E565182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39BDB6-7CD3-07B9-80EF-00665C6B5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F7E214-1902-7A8E-A9EB-FE25B9E26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F48D-5AC0-4873-A069-B3FB02B5E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39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E7DA3-5DDD-A393-CC18-502773843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7921D4-2E7B-6A12-5892-6788D4994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59DA64-9508-F012-E49E-27911A391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DF0DC2-2B96-E908-1A7D-4050C4D2DD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A661CC-FB2B-FE39-6DED-D7AC5D79AC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3CC44A-CB94-9397-A8F2-46DA43F0C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F042-F721-4052-BE4A-31800E565182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9BFAF2-43DD-93DE-1968-546DDAD36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2707C6-3C72-0F7D-5404-9F985A779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F48D-5AC0-4873-A069-B3FB02B5E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679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B467B-317A-CEBD-99E0-ED4A0A0EB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1FABD1-E810-3D3D-4FF5-0A3245EF7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F042-F721-4052-BE4A-31800E565182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90459-486E-376F-C9C6-A1524D8D9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51B595-6C62-FF9F-283D-8BD0AB37C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F48D-5AC0-4873-A069-B3FB02B5E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0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2178C3-120E-1C16-EB32-00F343604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F042-F721-4052-BE4A-31800E565182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15E7BD-FF18-8885-EF39-66B92DA0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D7ACC2-1661-4734-E0D9-773105032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F48D-5AC0-4873-A069-B3FB02B5E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45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D0DC2-8D74-ABE9-1397-56F8D9A8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4AF90-DB11-3E1C-025A-416845F6B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88122-2ABF-2091-ACB1-ED21400B0D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A09ECB-E689-F149-99D1-A9281AAEB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F042-F721-4052-BE4A-31800E565182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C4838-D2CA-F8C4-80F3-B85F52563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465417-8E0A-8F2A-8B2F-4F6BA3ABD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F48D-5AC0-4873-A069-B3FB02B5E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78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736D2-2B39-4CA2-5F59-2697A0743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8851E6-E6D9-2916-7F8B-94C5C85571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1710B1-0165-895C-4B14-9FE0F8E86B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B03E18-9CE5-2A24-AB9A-7C38750BB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F042-F721-4052-BE4A-31800E565182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11EBBF-32F0-9753-252E-2C0A3C8BD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B26FCC-1149-7C36-6517-C5C30B75B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F48D-5AC0-4873-A069-B3FB02B5E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70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01E108-9A32-BC34-D63A-DC4B85D06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24E18C-5754-31D7-43ED-EBD706506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EAD71-3419-2969-5626-D5166FD2EB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33F042-F721-4052-BE4A-31800E565182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037FE-D71B-69B5-2F90-D8FDEE07D1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C3C31-FD02-3522-1B22-C330FA383E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BEF48D-5AC0-4873-A069-B3FB02B5E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8038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0911BF71-1623-B278-3FE7-E29F164E94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43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419D9EB1-E1FC-6895-A42E-92A5E2BE07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487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0BD5C1D6-5D8B-9933-9E04-9ED4E0A52B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771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850BEF74-BC1E-7710-1A43-AF5EA25636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502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0D1A6289-7BDC-093B-942B-3E75E8E3A4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27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2EC415B7-49B8-2A6D-A528-AEDE42641D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855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9CFE2083-F1CF-32A1-90C7-DF17D3A526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32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BC8C04D6-473A-473D-721A-34AD5813AB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184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BC0DB764-0ADD-FA95-A360-4991ACC21D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06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3515ED13-DDA8-7B18-333F-9A9A71D562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740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D504B069-1242-A440-7591-9F9A90A10B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444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A6B0D787-745C-3E48-5909-3DEBC89ABB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81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5E1CD5D5-3134-FFEA-9951-76415F7163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19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7E6045FB-3E8F-5DC0-635F-15669A6A37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49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DB89251C-1599-7E57-76D0-968A316B33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716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C41A1306-071F-142D-0031-42C335CBF7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507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02BEC96C-E758-3258-DD6D-AC514DD32F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367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2377122C-95FA-B791-127E-0B8A2D14A4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764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F6E523B4-2455-E7A5-3CCD-1EE585C51D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862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7780ECF3-FDA9-FA0A-A3A5-9B00CCB75F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4815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F5806213-261A-CF8D-ED13-FF5C9888EA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509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58C936E6-02EB-2F61-22B5-46832630A5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870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4DFFD6BC-3B96-ACAF-75E9-E764165002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9632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1ADCFD75-F6B7-651C-FB49-0E7B68CD2F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882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5CF9E43E-2597-FCE9-2839-8265687C81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5301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C93FB405-C910-E5EB-04F7-8458E2FD95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686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577E1284-76D8-24FD-CC8B-9E465DEECD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530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428AF32F-7932-9D4C-E311-1AE56655F5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855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96C82AAC-FC5D-DA55-02D7-58EEFC9919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954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44CAB97D-F63C-A459-1767-FD13A6C0C8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2252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EFCCC1C4-9ACD-4080-88C5-A58E676377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147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1D124276-CBEB-D149-0BF9-0BCE8838CD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343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1AA145CD-A252-3BF6-DDBE-70710877DF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24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47691547-561F-5EA3-9847-3C5D160031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1829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A100E458-9DAC-5856-0F9B-78FBE1B6D4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345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A31D235D-7C7D-86E1-5895-882702C884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335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B2B8F5ED-3F49-C22F-BC85-D22133BD80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5695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5140CBF0-8E81-1F68-65EB-4DB60FA88C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2870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02A69EE5-E2D5-434A-F5F9-568A89F5D6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169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6BD99B64-A2CB-0D8D-0853-9FA76D0089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1294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4A4318EA-5E80-8626-E100-8F0168BD79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4875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558EA91D-93F7-B032-E12D-A231F291B1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8830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6E1F91A8-D9D6-CC5C-8C6F-F747EBAF96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5211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1900A5C3-228A-160E-0775-CFF33021C2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91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DCDD67F0-38C9-E305-1BD4-D9CB2B7E93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714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14D271AD-9D0A-9EB8-67C2-353167ECA7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718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1">
            <a:extLst>
              <a:ext uri="{FF2B5EF4-FFF2-40B4-BE49-F238E27FC236}">
                <a16:creationId xmlns:a16="http://schemas.microsoft.com/office/drawing/2014/main" id="{D1C42330-C972-3C66-32DA-BC6CF45C06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1446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2">
            <a:extLst>
              <a:ext uri="{FF2B5EF4-FFF2-40B4-BE49-F238E27FC236}">
                <a16:creationId xmlns:a16="http://schemas.microsoft.com/office/drawing/2014/main" id="{EC5E29A6-819E-E4BF-3EA5-23CC5BC902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0576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3">
            <a:extLst>
              <a:ext uri="{FF2B5EF4-FFF2-40B4-BE49-F238E27FC236}">
                <a16:creationId xmlns:a16="http://schemas.microsoft.com/office/drawing/2014/main" id="{1CABA4C6-D13A-1B61-1D10-467F3CA461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9396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4">
            <a:extLst>
              <a:ext uri="{FF2B5EF4-FFF2-40B4-BE49-F238E27FC236}">
                <a16:creationId xmlns:a16="http://schemas.microsoft.com/office/drawing/2014/main" id="{034C4833-0FA2-AE60-63B0-9C1E4FF84E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450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5">
            <a:extLst>
              <a:ext uri="{FF2B5EF4-FFF2-40B4-BE49-F238E27FC236}">
                <a16:creationId xmlns:a16="http://schemas.microsoft.com/office/drawing/2014/main" id="{3616BC60-84E8-AFD0-CDCD-01AE8A5B0E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481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6">
            <a:extLst>
              <a:ext uri="{FF2B5EF4-FFF2-40B4-BE49-F238E27FC236}">
                <a16:creationId xmlns:a16="http://schemas.microsoft.com/office/drawing/2014/main" id="{6A395662-40BF-ACBD-C470-C7C30587EE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146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7">
            <a:extLst>
              <a:ext uri="{FF2B5EF4-FFF2-40B4-BE49-F238E27FC236}">
                <a16:creationId xmlns:a16="http://schemas.microsoft.com/office/drawing/2014/main" id="{604B206F-87A6-1D34-FAA4-3FFD83A824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652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8">
            <a:extLst>
              <a:ext uri="{FF2B5EF4-FFF2-40B4-BE49-F238E27FC236}">
                <a16:creationId xmlns:a16="http://schemas.microsoft.com/office/drawing/2014/main" id="{5A9A5AEC-C993-E249-1C83-D6473B7BA2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126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9">
            <a:extLst>
              <a:ext uri="{FF2B5EF4-FFF2-40B4-BE49-F238E27FC236}">
                <a16:creationId xmlns:a16="http://schemas.microsoft.com/office/drawing/2014/main" id="{9355CB95-52E1-751D-2C5B-9309881F84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02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328A0959-1770-0ED9-8893-B1297CA841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6320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0">
            <a:extLst>
              <a:ext uri="{FF2B5EF4-FFF2-40B4-BE49-F238E27FC236}">
                <a16:creationId xmlns:a16="http://schemas.microsoft.com/office/drawing/2014/main" id="{959ED916-1331-2F91-85BA-5F4EE39F3D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825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1">
            <a:extLst>
              <a:ext uri="{FF2B5EF4-FFF2-40B4-BE49-F238E27FC236}">
                <a16:creationId xmlns:a16="http://schemas.microsoft.com/office/drawing/2014/main" id="{DFB3832B-C884-7D33-6CB9-30DA2FFB6A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38718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2">
            <a:extLst>
              <a:ext uri="{FF2B5EF4-FFF2-40B4-BE49-F238E27FC236}">
                <a16:creationId xmlns:a16="http://schemas.microsoft.com/office/drawing/2014/main" id="{AE6BE0F3-5FC4-1E61-43EF-50D6F37B74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4644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3">
            <a:extLst>
              <a:ext uri="{FF2B5EF4-FFF2-40B4-BE49-F238E27FC236}">
                <a16:creationId xmlns:a16="http://schemas.microsoft.com/office/drawing/2014/main" id="{9058C64F-1E56-0B86-A1C2-D790F58F92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7180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4">
            <a:extLst>
              <a:ext uri="{FF2B5EF4-FFF2-40B4-BE49-F238E27FC236}">
                <a16:creationId xmlns:a16="http://schemas.microsoft.com/office/drawing/2014/main" id="{3E34BC7E-190E-53B5-23AE-FD8C65EDD9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2553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5">
            <a:extLst>
              <a:ext uri="{FF2B5EF4-FFF2-40B4-BE49-F238E27FC236}">
                <a16:creationId xmlns:a16="http://schemas.microsoft.com/office/drawing/2014/main" id="{91F17F79-EE4E-93BF-45E8-22B8465DB4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69096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6">
            <a:extLst>
              <a:ext uri="{FF2B5EF4-FFF2-40B4-BE49-F238E27FC236}">
                <a16:creationId xmlns:a16="http://schemas.microsoft.com/office/drawing/2014/main" id="{FC0B6FA7-DC19-266E-1C0E-D24083234D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05516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7">
            <a:extLst>
              <a:ext uri="{FF2B5EF4-FFF2-40B4-BE49-F238E27FC236}">
                <a16:creationId xmlns:a16="http://schemas.microsoft.com/office/drawing/2014/main" id="{90D8EDB6-457F-F9F8-A23F-38B2DA5BFE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10593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8">
            <a:extLst>
              <a:ext uri="{FF2B5EF4-FFF2-40B4-BE49-F238E27FC236}">
                <a16:creationId xmlns:a16="http://schemas.microsoft.com/office/drawing/2014/main" id="{C9976639-B053-4F9F-C6FA-9876778112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580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9">
            <a:extLst>
              <a:ext uri="{FF2B5EF4-FFF2-40B4-BE49-F238E27FC236}">
                <a16:creationId xmlns:a16="http://schemas.microsoft.com/office/drawing/2014/main" id="{41EEC66C-6374-4692-1E07-6CE8280DF9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08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93607826-003B-4360-CBA4-DBDF8FB3DE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6762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0">
            <a:extLst>
              <a:ext uri="{FF2B5EF4-FFF2-40B4-BE49-F238E27FC236}">
                <a16:creationId xmlns:a16="http://schemas.microsoft.com/office/drawing/2014/main" id="{A386B0DA-2007-6566-2CF0-B5FDA8DF1B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78765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1">
            <a:extLst>
              <a:ext uri="{FF2B5EF4-FFF2-40B4-BE49-F238E27FC236}">
                <a16:creationId xmlns:a16="http://schemas.microsoft.com/office/drawing/2014/main" id="{AB6D8C8E-3A15-C66C-671E-0930A6B05C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10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2">
            <a:extLst>
              <a:ext uri="{FF2B5EF4-FFF2-40B4-BE49-F238E27FC236}">
                <a16:creationId xmlns:a16="http://schemas.microsoft.com/office/drawing/2014/main" id="{75A9398D-AAAB-690C-4207-145DFD91C8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10977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3">
            <a:extLst>
              <a:ext uri="{FF2B5EF4-FFF2-40B4-BE49-F238E27FC236}">
                <a16:creationId xmlns:a16="http://schemas.microsoft.com/office/drawing/2014/main" id="{B29D7984-AD89-4A33-AE69-38B83E5FCA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88394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4">
            <a:extLst>
              <a:ext uri="{FF2B5EF4-FFF2-40B4-BE49-F238E27FC236}">
                <a16:creationId xmlns:a16="http://schemas.microsoft.com/office/drawing/2014/main" id="{CF29E78F-6931-0C65-DB69-640C6FEF8A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74384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5">
            <a:extLst>
              <a:ext uri="{FF2B5EF4-FFF2-40B4-BE49-F238E27FC236}">
                <a16:creationId xmlns:a16="http://schemas.microsoft.com/office/drawing/2014/main" id="{65D855AF-AC1F-1132-D0DE-80372943B8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01573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6">
            <a:extLst>
              <a:ext uri="{FF2B5EF4-FFF2-40B4-BE49-F238E27FC236}">
                <a16:creationId xmlns:a16="http://schemas.microsoft.com/office/drawing/2014/main" id="{9E56DBB0-BD41-3E10-5AF5-375B49E4A5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05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E1D91560-B029-7C94-9A61-78AA2A7ECC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96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5B6CFB07-9D5C-9A64-2F6E-097C36A747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29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76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Headrick, Trey</dc:creator>
  <cp:lastModifiedBy>Headrick, Trey</cp:lastModifiedBy>
  <cp:revision>1</cp:revision>
  <dcterms:created xsi:type="dcterms:W3CDTF">2024-02-17T15:57:55Z</dcterms:created>
  <dcterms:modified xsi:type="dcterms:W3CDTF">2024-02-17T15:58:24Z</dcterms:modified>
</cp:coreProperties>
</file>