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5B1D-CB24-A296-4524-B8D8615EC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CB021-99B0-F2A0-FAC9-24E852F4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1F69A-64B8-6B40-97A8-217E60DA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A81A-5449-EFF7-F027-6731F241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B83EA-20E6-EAB6-70E8-8F6C36B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DB5F-11B4-9201-DB6E-0E753D03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A34D8-3A6E-88C2-C571-C00142ED7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F78A2-F960-385A-057D-98AC03EC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CC749-4188-4C94-EA1D-69314958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7B36-7242-C72D-AC48-7D6C17ED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AA48C-6C84-AFD5-E351-374F42451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59CBD-7F7E-CECC-7EC8-92C4610C7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A97C6-0AAA-CE37-DF96-DFB25601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6AED-8AC2-9F59-9E63-777EC67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8F34-3B40-9A7B-80E9-D90132A9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9260-7DD1-1F2B-9A3F-2DD75842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4872-CD17-4E01-8B99-5148B4333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89396-052B-E546-1C83-EEBA098A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7B1F4-FEA8-5C26-49C4-9195A214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C65B-371C-325B-3DB7-F1C3830B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63F3-B448-24F0-C21F-EAAF65D3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5E43A-A058-D2D3-AB98-5EEDE0C2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2E857-8020-86E1-5EAC-181BD54A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06BA-039D-F7DE-8371-BDDA0B4F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88DF-9A25-4DD6-8854-5C87032C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A1B4-54A0-BA7D-9512-C0C16454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03B59-F0AD-3912-6EF5-2606D6B09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87E84-3BD0-F44F-F30C-0D4F3DE1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1F2A6-53AC-8A7E-7EDB-9283117B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6A85-1828-E5F4-1C9A-49616F6F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928BA-DE53-AD3E-8507-9EF6BC42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1AC8-7B5B-6D6B-1CC4-64CD6A06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484E-845C-7246-2248-D28CDE4F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722B-B32C-ABC4-E5E7-25496E2C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694CB-F59C-FE71-99CF-A909F62C6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657DE-C75F-B4FF-1C7F-86C31F60F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054A2-0971-C59E-4979-50B398A6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CE0D4-5953-831B-63DB-63136BB3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57638-3A9E-8D09-877B-EE5E5CC0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0973-9A28-1435-749A-97F3E8F3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44617-768A-4B9E-A25F-BC5C7CF6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6BAF8-DD62-2440-5CAE-151B37E3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3BB4B-8847-6B54-82E2-477EF5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C271-524C-125A-1817-22A5C0C8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6B15-342A-1F3C-B893-1360F396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DC04-6FF3-627B-80F1-97BA3D68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1325-84DD-CF9C-ECD8-D8BAA9B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C075-3389-A745-DE15-54420C5D9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1FC1D-2DEF-B306-3E26-6D6F7A2A5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E0C31-6796-E585-D2C3-800D48BD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8A4D4-EA64-A01D-41B5-96524144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061C2-E28D-EFC9-EF31-FC3EE4A7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B820-7B95-9925-15D2-149145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00F5F-6ED7-62D8-6C5F-692074F84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ABF4D-648E-8A35-4065-63FFB5B12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5D744-ED7B-4176-E527-C1F45FB8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979AB-A8DE-5872-A543-39C35D7D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B9233-3986-D239-9B1B-F7F2A2E9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33431-9DC0-9CAC-5E11-A05E25B5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99C3C-88BF-F85D-0BB8-B8ADD9ED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23D88-B0D9-118A-2DC2-AB03890ED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66092-0AF5-41FF-9766-1D4C48E97FF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5923-AD27-FFB8-8253-3DBC88D7C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89E0-B0E8-2433-6089-D13D238DA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88D119-A986-4270-8940-69FF3A661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A756701-7E0D-4E11-C068-D4411A0F2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3A52FAC-94FA-F0B0-47DF-DA10FFDE3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D721027-CC55-25A7-622C-F4D5BDF2D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7C248BB-1969-62DA-4B8F-C1CD27A6C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4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F529989-D07D-1D96-8063-FA173A47F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015C0ED-709F-BB66-AA79-A4196ACF3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ECCFB00-D6CB-5F59-7882-8675D80750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3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BB276BE-9660-C08E-7924-2E741BCC8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6EA68FB-9558-3A43-DA35-251F04308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FF8E602-8BD9-3875-C383-03568684C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2D0DC3F-3121-2B77-C70F-9306CEE1A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BDBF326-FAC9-47DE-06F6-A2CF15DF50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BDC592C-00F0-1446-56B6-F634A33F9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654ADC6-93A7-C9CC-68A6-42041B009D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CDC8FF5-8CFE-7F66-B528-F1FE2211D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645CB92-2115-06AF-72EA-727C98D3D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F4D6E4B-362D-E2B4-25A8-CAF3DA7D5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D89EB69-D354-A611-3F80-6486E4E76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0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83F46A8-2E69-BBAD-9467-17399633B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839CC77A-E3F3-7E58-2233-463DC7CD3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220599D-08BC-51A6-9E28-4719BAC98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D3048AF-3D4A-C14F-4C5D-C0BBCA159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4C1A068-D7FD-8A0E-A77C-348DC4C01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A28CBAF-1278-1992-4A3E-42228AF88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9E1636B-8E67-5D34-DC51-4E0963236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2DCDD54-A0DC-A20C-EDA6-14725EFF9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4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54E42F9-5834-CA91-861A-4343E3853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9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40B0439-225C-6957-4285-005C80042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931CE73-8AF5-E561-FC58-40604C960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5069B5E-6437-0B7B-68C5-09F612BF7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44AFC69-EA04-9E42-8955-0CBE6B5F4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5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60F3CDA-4C0C-7C2E-6070-F41491ECF6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2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36F1963-A044-FF53-A15F-77B6BED0FD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6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F7BDF53-CF28-44CE-88E6-D7126170E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2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7C6F091-BF7F-6CBE-DEC3-80FC86F8D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9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EF7EFBB-670A-45CD-DCC3-BDDEF4572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C418695-E9BE-BD52-E8D6-F3E82AA5E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3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6D1A19CD-293E-B4B6-ABFF-6EEFF730C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65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6A72048-8F3B-6891-CF9D-4E7E3D467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9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7F0301E1-1FD2-0DE5-8414-6F3F82A7E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9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ACF0BE8-D5C0-8AD7-07B9-4553623DF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88D4AF1-3434-BB57-B8E4-455EC3C14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7867F4A-90FE-2A85-627A-8B0180459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C657727-99F4-2F13-E444-686B492E6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5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50DDBAF-D3F5-B8EF-BE99-C5C42F36A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688C1F6-6203-3D80-7153-640C229EE9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8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2024-02-24T21:21:57Z</dcterms:created>
  <dcterms:modified xsi:type="dcterms:W3CDTF">2024-02-24T21:22:37Z</dcterms:modified>
</cp:coreProperties>
</file>