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A4E7C-10C2-63C1-0305-AA95CE144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3A213-8F39-65BF-82C7-BA953DFCF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6294-587D-3E70-74C1-15C183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D5AE-2D96-AA4A-DA89-A550308E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6E12-443C-06AC-A728-4B2D929A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1CB82-CBEA-E2DE-BE4F-B2183456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EFB3E-99AC-927A-0644-F899FB4A4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7AA9-06DC-D403-F895-70637FB6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F43B-502F-2080-5B27-E3158B86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0314-A829-78D1-6C8C-6D03288B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3E6C0-DAF6-4BD5-5303-6FAFB5D66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70FAC-137B-BEF8-1E0A-B43B8C900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415AA-E026-0A20-C6B6-85D1FAB9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B0BBE-B546-D0A9-1A91-952DA0CE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030A7-D34C-2CF0-62CE-70B88E1C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D991-2833-729B-968B-96A8D727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1BB9-4DCC-9B79-C610-FE1E4BC0A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8C419-6A20-EBBC-B168-71F2475B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6940D-37F4-89F8-5DFE-FE74F9E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B3695-485C-90B0-4FDE-40454101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E6B4-397F-667B-F9FB-262B480F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7C130-73DC-5FB1-CA3C-FA7BAE70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87A68-2415-3972-0B87-8A5010B0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EE719-BC49-A59D-6635-DC130DC8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3D73-254B-C10A-53E9-E96BF144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7EC1-250E-A25F-90AE-187AB363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145CD-55F2-9F8A-8301-1D50BC6FE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4A739-3008-D2CD-C1DA-67A068541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D9D10-E8A6-D954-88D4-654D6A08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F4DEE-9F5B-36C7-DB98-F138B43B5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0546D-767D-E395-02BA-7E84AA38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0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4869-CF5D-F740-F78C-E8FE9E1D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49CF1-8B35-08B2-F870-B5AEBD53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B31C5-04C5-1C21-9ABC-85E46E92C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3E661-1963-B1CF-9B75-6F6174EBC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5AA386-FD37-C856-9EFF-6A5CA27C3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4EF37-C7ED-D6D5-EBD1-658A559E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562C7-907E-6CA8-A89B-91C9B81C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681AB-D0D4-056E-6074-DEDF1551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1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24AE-5D27-4FFB-E256-0185671FE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4AB74-FB15-93ED-D0B3-13728631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7C5C0-0ED3-EACF-4166-EB696676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B81BC-A59E-21C3-EF9A-DC343BDF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1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2FDEB-D204-5FF7-D610-C4F82605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9993E-25C7-5AA3-22AD-A5F7B74C1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7019-3163-7D5B-609A-CBA0EFEA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BA83-2974-19A5-9A0B-2DE80F55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DB01-10F2-0D4C-CECA-D266805E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A539A-C386-54E7-A6A4-91D50C1A7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0D730-5A02-EC16-8B66-A0B11CB0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DAEA8-E775-7007-4417-3FC33D6A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8A433-BD1D-5426-33A2-6EEE96EE9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26D2-AAE2-2575-7B15-02219F95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71E0E-CCFF-885A-5FC8-605BF3C31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ECA15-A6C0-47A4-DE78-69A903639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CA6DC-509E-74AC-A17A-AE14F3E9A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263A5-378D-D189-49AE-C945BE32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6A266-6E65-608F-B5DF-0D8420E0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01C52-B080-54D2-49E0-F70BBC05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EABAB-4594-9321-D7A6-E3BF48B2E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C14FD-5688-E89E-C755-480EAC619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4A17D4-5C2F-4892-9BF0-8371B42FB677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838C3-2568-E05B-512D-B938CBC38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C9BD1-7FCE-051F-F75D-92E4F5EB4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C00FB0-97BB-42DB-8301-EEE778942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1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3C8402DE-6D16-FFF3-795F-0EE4D0280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0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CE881AF-38B2-B1FF-B11E-F4472A25CA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BCABB91-F080-5A14-90D6-4BAEAC18D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9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042F9B6-41D2-300A-4D37-4C8E8FFD9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D96CE90-09C8-0573-9C70-3BE93D0783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0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5342A19-BA24-717B-1646-B6BCCB9C20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1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41EE2ED-FA20-745D-8B0C-19B4861E1A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5AC6F6E9-8BE5-DE01-B0EE-4302EDC30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D3F29F7-9378-F53A-4792-AB3E4243C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3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89E5FB6-5583-72B1-56F5-3F8A50DE5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24779E17-B262-66D9-B111-A7E3996CF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5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00543F6-0814-6492-C6C8-7F7BC3BB0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C72CA133-4085-5A1D-90A7-56624AAD0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2E15E40-E3C0-651B-1CF9-D7007CE30E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8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00F739F-0DD3-50ED-3E01-33C4288CF7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A44A6EC5-5697-7AC4-2D96-882933107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5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7DDF5261-366F-FD0E-32C7-34B37FDC25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8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5EBBC27-7A00-F897-F9B3-2E99913DCE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78F6FF8-C664-926D-5318-7DB334BC9D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72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DE9A5141-7B76-4E5D-3328-70694AE74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6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B5D748A-EB6F-E232-9AC5-1694DB590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7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1524C92-A99F-36AA-4128-8351842A0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1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751C6845-696D-16CC-B4DB-D16B709624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80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506D1D5-DFBC-3B3A-4AC5-D2D65A0A0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75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87B4607-7335-D408-A9B4-4D8817F5B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32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D7437D88-4F85-AB5E-258D-688CA4A868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6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23134CCD-05EC-7467-D9A0-CB9CF93AE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61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5F89DD5-AD55-ABAC-BD9C-5419F6435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4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7E272C59-533C-BAA1-C0E5-05A3BC575E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01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61FD8A7-CA9D-6DC0-0CA4-64C613C30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1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05E62672-1E38-D93E-7258-F4CA973D1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C48F7EC-FC96-BDF0-A167-7BF4EE71E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25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8D5D3822-05F6-C61D-0B0A-F1B6215CA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64EC04B5-88BF-6317-8898-3A31377E0A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3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9ABFF045-DC47-6657-49E0-E5DB469FA3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4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2873F5DD-B627-58A6-C00E-0D6CD996E5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8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1C264BDE-F51B-4CB8-4FC8-3FAB70845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EBDD3C3-6532-13DE-A4CD-347A60B21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BD6D869-BF90-0423-37A1-DED9B5CDDE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714C7AB-0473-BB90-0739-CE988E931E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03524E7-247C-FB2A-33C6-7044AF93D2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63CAD45-C41F-858C-51B5-923AAB643F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2024-03-02T16:39:02Z</dcterms:created>
  <dcterms:modified xsi:type="dcterms:W3CDTF">2024-03-02T16:39:36Z</dcterms:modified>
</cp:coreProperties>
</file>