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806D-E964-9BC6-2223-76CC65302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8DFA1-722E-8323-1E10-D80718AD4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7FF9-3EC0-03D3-29E2-1807F0B1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7E51B-2D8E-81A2-C79F-340B0A0D9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5E771-7684-F6DB-B2AA-CC9811E8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73C6-5EB2-3FE1-EC22-A252C0C9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FA96C-A44F-CA7A-9B65-82B2311D4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AE7BE-B444-8D9C-1F21-1C0E8BF0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A005D-54FD-C006-79B8-CC3E7ADB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5589-3C3A-2400-9591-3CFCB672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4BEE3-5784-7A16-2563-6D7EFE8A7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9E269-5E58-9C8B-6E3A-EDA99B0E2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69D1-2025-772A-64C3-C90A769E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8924B-F966-D16F-884E-DBC7E71C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A813D-2C0E-D09B-E51F-3759197C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80EC-CD72-AE72-7C21-2C09922F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D25BE-FED6-F1C8-574B-EB62E236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5C6EA-DB59-7BE1-0811-1AD00F16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9CC6E-8A7F-516A-982C-4A48D917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8758D-03F2-9B5A-D54F-DF6B6C37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997A-F08C-DC92-32CE-63219865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C230C-CA58-1D91-07B4-216259B70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534C7-BC6F-E236-1550-8FA6AA9A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250E5-F042-6A25-9DA6-527E3354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B1C8D-05AD-8559-FDAD-6EDADEB4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1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FFCC-8146-21B1-1C2E-F09FB186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00B7-9E0A-9FB1-35DD-D2954D482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E6F00-974F-D462-B539-D1F5E32C8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A19F0-6086-80BE-BC82-CB3C6B92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63482-9725-D4CF-7CA7-90287755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69A3D-EB47-A042-7D1F-109D46A8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4803-647C-9E62-5133-4ADD4578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1FAB3-0520-6639-2EEA-FAF5C50BD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E6EF1-A45B-FA7C-A712-074DA1F6E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CC518-3982-8FE4-D090-3C39D922B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A4918-BAA6-B887-B72B-57C49F491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5FCD4-F4E5-895B-D707-8F7EAD04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35E5C-C78C-3E87-9917-15F8CFDE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97554-7D25-2B83-7986-5F94223A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0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4DA0-D8F7-BC19-7E2D-220E4A29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BFC07-81FA-2B09-B98D-270C9E21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44017-C769-178E-002E-8A19BEFD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CD034-3907-3400-569B-E911277B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987FF-3FA6-FDB7-CA7B-6C3B3117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25A15-2A9C-83D9-7942-A4BC05A9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B3AA6-E523-4182-F3DE-2ADB2632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5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B45B-008A-D60D-C489-3FC4D008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D134-7188-8D12-853D-B20C3796E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1E339-31A0-437C-77EB-96F220953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D1661-1347-9A2B-5123-C6C4E0E4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0CDDA-9C3D-4EB9-5262-06C61B1C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C003-66B3-A426-FB51-602D4C7D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BEEF-BE5E-9053-2848-4A9F63CB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B176B-8781-59C7-7D38-D192A45A7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27D39-8147-762A-1460-705B1F395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3E55E-F14E-C601-18B6-006F6FE3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37545-4189-C239-627B-00750D6A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6D86A-0CC7-9403-77C6-D8D0DFB4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D8449-41D4-CE95-FC56-0763C742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F4457-6659-7B0E-7200-C46DA27E1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5830D-D191-C148-A6D3-DC9230D62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69765C-52E6-423A-B81A-9701F5AC31F3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550C4-B8D4-949D-D86C-1B15C7510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F4EB7-F031-1480-7049-2AC9069F7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CCB51-2E34-43D4-B062-19659CAA5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5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4BD0738-59A3-C992-97CF-54CAAB7348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4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EEF6150-08E0-087C-4C27-DD47F01FCA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9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A7AD604-C9D1-3187-0545-60B8F81972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8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93BA7E4-2AD0-DE29-7912-87368051D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259CDD7-3019-BE40-4A23-AD3ED8A4C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45B6AE3-E73E-6F0E-7642-4D7AEE64CE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5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5DD0D50-8203-43BC-E5DE-82D2708C53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5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597AFD6-C82A-68E8-85BC-4B95B6C05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9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7312643-D89F-C7D4-91AB-188FBF0FC6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D66BF01-9F20-85F7-6CBE-0C807A86E4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5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4C0ADD1-1393-E003-98B7-6C3AC58C7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4A61F92-21AF-2668-9CEB-E34F25DD5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5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429B0D2-7024-F0B7-E66B-2F258DA08F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2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EF2CB566-68A1-1E33-AEFB-3A9EC37B40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3D8D8F8C-020B-9F80-D209-B4273D926F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85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BB4D51E-AB86-4B47-32F9-7389E9498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D3CA74F-9556-E53B-D4E7-74803AA9D5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2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B9EAFD9-9953-88D3-0845-AB80A79846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FC9DFB1-561E-020C-AADB-C2A4A2A3F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0551723-D16A-4457-31A2-F3B73CE438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0531FF8-B145-297A-4C5F-C98ED375E7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9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3452229-A549-02B6-B5D3-EE0269FD16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6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98EE2F5-FD36-674D-AB2E-52684FB3F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4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2024-03-08T23:18:39Z</dcterms:created>
  <dcterms:modified xsi:type="dcterms:W3CDTF">2024-03-08T23:19:26Z</dcterms:modified>
</cp:coreProperties>
</file>