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8458-706C-4064-C001-ED683339B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F6A64-05B8-B6F6-EC1F-52DECBBD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0DD11-F971-C1B4-1F0A-38F79BF3D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58F3-8638-4056-8F53-5FB94FE4250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A0022-A47F-6CDC-9EF6-C35A40FD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25F77-029A-3DC9-A935-FE3906C4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419B-1EBF-46A6-ACC7-64599BE34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4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1C4D-2D33-3076-8337-A99A0301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89054-CF6B-001A-06D8-DC6FB6818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9EAD0-C93E-3A99-36ED-88AF9D17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58F3-8638-4056-8F53-5FB94FE4250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75D52-3672-6279-D10A-C7122FB1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7E26A-401A-4171-7309-CCB5AEC0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419B-1EBF-46A6-ACC7-64599BE34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6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27F2C5-98EB-9E4E-8C25-0EBF3088A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5D947-5AA8-5373-E54E-117C88A8F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848CF-125C-A5C8-EA1A-290470250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58F3-8638-4056-8F53-5FB94FE4250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E8318-1A71-93FB-B845-051CE827F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E832F-2C68-D1D6-B85E-635A94E3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419B-1EBF-46A6-ACC7-64599BE34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5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73A5-E5F5-7803-C58E-007EF85E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8D8B2-3997-4399-8168-E29331EB8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689B7-4DE8-F771-F34E-40C4C3164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58F3-8638-4056-8F53-5FB94FE4250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50B89-E3E5-0EF3-6AD1-F677FE86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35B93-5ED0-5A94-9277-7896E531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419B-1EBF-46A6-ACC7-64599BE34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4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DE03-4CD5-5FB0-F9AB-29183F3D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CB28C-6B3C-E399-8DF1-8A583DCD9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060B6-80C8-9ABA-9A80-3B9637CC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58F3-8638-4056-8F53-5FB94FE4250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BEE18-E4D8-EFB5-A2E7-A2D067CA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1DB5E-45EF-F367-73A9-B5BE6B5F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419B-1EBF-46A6-ACC7-64599BE34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24EE-AEB7-30EC-A0F7-CCA7230D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239D-7D22-EA9E-0E0F-8A118ED38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25CE0-6416-B1D5-A6CB-0993A4EA0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8A2B0-B641-3782-9A5E-E84A1AE8D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58F3-8638-4056-8F53-5FB94FE4250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39415-DAD8-25CC-B81C-5B46A8D1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1297E-EBB4-FDA8-927F-B558B776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419B-1EBF-46A6-ACC7-64599BE34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C8FC-3C17-EF60-EA30-56CC3D435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02B0-0C48-C3DC-8814-9FF2D52CB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D40FF-7C8F-712E-9692-8D868FE7A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D4F87-501E-3281-7EBB-FAD0FF6F0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BEF55-0ADF-C909-8D15-108578619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29D66E-A5A5-6E94-03E4-C07F4E97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58F3-8638-4056-8F53-5FB94FE4250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21115-06B6-4BAD-18E5-9960F1AC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3DE80-7CDF-C625-9159-122CF90D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419B-1EBF-46A6-ACC7-64599BE34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6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C53A-E8B3-740B-6A58-2E81B275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C6AED-C05C-04E7-5E55-1FB5D17B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58F3-8638-4056-8F53-5FB94FE4250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1FEA-1DB9-B03E-7D86-4D182C38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B9234-E32D-D5B6-161F-72E088F3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419B-1EBF-46A6-ACC7-64599BE34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9CCE7-74D9-FEFD-D306-93F0A505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58F3-8638-4056-8F53-5FB94FE4250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66ED9-C9B3-68D4-ED8B-6A94E9950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68D6E-A0B3-6CC0-D5C1-635AA35B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419B-1EBF-46A6-ACC7-64599BE34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5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1AC4-7552-9900-F666-C9C2FD637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9389-A409-F1C0-71BB-D237F88DF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FDC3D-606B-5A35-5C23-EF23C730F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CD55D-5DB7-5221-60EC-526FEFBB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58F3-8638-4056-8F53-5FB94FE4250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994FF-8F90-BFE7-F34F-0CCA0FEA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84A77-0EA0-8D28-9B5C-73219823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419B-1EBF-46A6-ACC7-64599BE34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0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0723-D572-08E7-C0B1-E09957D7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F73A2-0A54-7619-A1D4-F4697AE1F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18825-7929-3978-BF7D-EB86B303C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5F1E5-450D-0155-60D6-BFA19266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58F3-8638-4056-8F53-5FB94FE4250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747E2-B200-09B3-1302-4C07C830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6CE93-077E-FD37-C947-F169664A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419B-1EBF-46A6-ACC7-64599BE34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4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CC969-AF3E-4238-1B75-89B64614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940AA-8B94-ACE4-999B-CB98486DB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33E11-A5FB-6AC8-F13F-3A5B872D2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158F3-8638-4056-8F53-5FB94FE4250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9B2DE-B610-8CEA-623B-6C04C134B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4C6F3-6912-FE7B-8643-571581BE8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47419B-1EBF-46A6-ACC7-64599BE34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2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4F3CD2A-FC0F-0950-DC40-973DD877FB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2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F91663BE-8386-4DBC-B757-2BFBACF14E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7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7EC198B-9769-921C-8607-37B13FD55F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3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406C3AA-3FCF-A4C0-FEB4-8B5229FB90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4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CF54F4F-621F-0D8C-B2B9-0F2C93443D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5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694BD65E-6EA8-F625-7DF9-7589FF168E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90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289373D-A3D1-150E-AD3A-FE77992CC3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5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FAD0EAC-7F95-747D-47B9-8D225D6174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2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B9EF1CF-D2D5-C387-9505-91C330582C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0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C52F09D7-42E3-BE07-D28B-3ABE7B6EE1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16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D4E314F0-CDE7-C7CC-7314-1ABBAB2FB4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4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EAF525D0-01E2-71F4-329D-F8E22164D4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30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9A859955-CA03-03F5-C55D-23785B08E4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34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A9440A6B-3A18-B89C-9B8C-9C241ECF8F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1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A763966-07BF-44A9-D750-0741D426B8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00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0D2CBA8-F9CA-2083-8110-ED4C63607E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21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D2BA3B3B-B0FC-1EEC-A1AC-FF84361E27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07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735D69C2-B4E9-A9CA-0672-6EFA6F8CC6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62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B0B77F4-3037-668E-7E19-2DBA303592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60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C13FCDFC-E74F-436E-B8F6-49A767D41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80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1583D379-220D-DA29-3CA7-5E512315A7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54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7380DAD9-1B99-8C6C-3435-E767E49336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9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3F3DB9A-D24A-0AE6-7366-FA6833141B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65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81161976-D756-8D66-47A3-EFA81753E3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95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D8952DE-3211-7CCC-A61D-EB54A3F6C6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82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B5ACA3C7-E96D-0840-1EB1-24256C26B7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81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FF9B7A0C-4351-991F-8501-1A72979E56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92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8FBDB4E3-44EF-D180-80BA-87D910C2F6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38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28348790-DE16-53BB-1520-736923CE59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8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6A7635E2-1EE7-17CF-2745-E74C867C5F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11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7BBCA300-61A4-C420-0C67-B583AFD855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06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99C35965-7478-D485-10DE-49F95D4EB9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52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156769CB-B2C7-19DF-0B2B-7FCB81E150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101CE0D9-2925-B995-2443-B682A963FA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0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B7539D57-F245-CE4C-8949-796BF929B3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51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DFACBA94-5732-5618-F610-3BF86B9D80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42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B07E116F-6795-D9A8-0B76-F4394ADA49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93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02A6CB51-3DAE-1EFB-A3FA-DDB1D222B1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65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5ACAFD47-9396-5DF5-4A79-442237FD1F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44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E029681C-C917-4FA2-9308-8C3893E6EB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64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1E3B8E00-816B-7069-477A-F0E08C3C70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59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A3E7B5C6-BCDC-F143-F9B4-A513D99964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04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DDA1FB31-9D06-1C6C-0182-9C0AF5CEE0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788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3BB47EAA-1B54-5344-AF6C-12DEFB7EF5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6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6ABEED39-03F3-B532-3C87-E3A303E9D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351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9A99F6D7-1250-5E8B-B400-43A1A33A17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817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37CA3ECD-3F4B-9C33-9475-E7F0DFCF39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28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ED3D358B-8FEB-4C6D-A8D4-AACCE9600C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400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BBAC726F-E60A-BACC-4195-9ECA3D1673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606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3F2B6591-B024-872B-65DD-788A3BF235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397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2879BE20-5CD0-2C63-9859-FFB1A07ACE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001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E85A401D-80B8-29D1-414C-11DB8AE26B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1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AFE180ED-344B-4649-8A13-D8B3408A2B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363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71434580-BF6E-5602-1549-8BE891E294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010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C0D45B3E-E629-2AD4-0B29-6D8F1EDB20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BEBD926-3AC9-F32F-7A41-D659139339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922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4237F1A1-983D-0087-E687-51D51982CA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858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42716CFC-1EAF-CE4E-FBD9-9B21D5EC17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9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A6960BBC-AC71-D5FB-69B1-A709101069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6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50AEFC7-D7FB-E5AC-ABD3-DAE0360FBC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6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D4A3CBB4-7628-A86B-F857-5C94D64521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0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096E987-71AB-6B8C-A6C4-727280C258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84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2024-03-15T21:32:09Z</dcterms:created>
  <dcterms:modified xsi:type="dcterms:W3CDTF">2024-03-15T21:32:41Z</dcterms:modified>
</cp:coreProperties>
</file>