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B061-246D-AE01-D874-2DC563781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446623-E2A8-C105-06F3-1F57278DB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976B5-054E-34CD-1F03-8968E0A27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8A99-D696-443C-AB96-F1D02AEF182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E07C4-F287-D28D-D8BC-ED6E73C2C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22B1C-6DF0-67CB-A3AD-D547750D0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92EF-C218-48EC-8C25-DFB0BC78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7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5F89-D95B-C353-5513-8D4CF4598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2561B-A812-DD76-B99A-36AF3C4C1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80B60-7DC3-C7C3-10E5-2DC582D1F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8A99-D696-443C-AB96-F1D02AEF182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0FCE7-97BB-A12B-9318-99AA59C0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C292E-261A-5DD7-6F5B-EEB84189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92EF-C218-48EC-8C25-DFB0BC78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9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CAC173-8BFF-D9B9-BB49-6A6FF0432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BE3E27-AB2B-A886-914A-B6986B970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5E63D-1D13-E72D-5B1D-BCFE8AD6F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8A99-D696-443C-AB96-F1D02AEF182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E7F0D-3B47-43E8-263F-231DA4DA2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5C5F1-7EBE-D97A-7FF6-783F6C174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92EF-C218-48EC-8C25-DFB0BC78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4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C5E71-582E-D7C3-2B15-52A82D6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E1251-8EB8-AAA7-B0F0-38EEB8BB6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10A2D-AC96-2B8C-C86F-8239D27D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8A99-D696-443C-AB96-F1D02AEF182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EC01E-C43E-FC3D-D415-14865B3F0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F2966-8121-FD49-B8B4-C98548252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92EF-C218-48EC-8C25-DFB0BC78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1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8FF6-6042-CF67-BE9E-6EA70C0A0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15C9E-F6C0-3623-AF7F-1B2FB25E5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58B94-B547-2C3A-3736-2F54E042D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8A99-D696-443C-AB96-F1D02AEF182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A3BE0-BDEF-1FF7-02FD-2B491DD45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0CF6C-78FA-D39A-07C7-B9C0B20B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92EF-C218-48EC-8C25-DFB0BC78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1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22C13-744A-E780-0651-2ACBF6AD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3B207-5BB4-32F5-FF4C-FA25D50BE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C543A9-4706-674D-9C57-9BFEED977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EE9DC-53D1-8E04-754F-D6A193645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8A99-D696-443C-AB96-F1D02AEF182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BDDCD-34D2-2F4C-0C82-D9A33131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D2BF1-B769-D1DE-8247-313866194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92EF-C218-48EC-8C25-DFB0BC78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6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D9281-7E1F-2463-FFBB-E175FCD5D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D0FAF-E4FE-8CFB-DC08-99995C09B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D69FA-DD53-3CD4-B3A7-585344C83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AC8617-B18E-120F-3E27-9A5A63990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517858-1811-6CB9-DA29-3A02D554B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979699-3EB7-F0F1-E650-828BCF5D2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8A99-D696-443C-AB96-F1D02AEF182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AB3903-49B5-961A-CC9B-59DFF1789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A758A3-FE0A-AF8D-8AE6-2A36E3A1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92EF-C218-48EC-8C25-DFB0BC78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4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12EE-52A4-1D44-2C76-89715163A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7EB49-78C0-C27E-C7A1-179D6F431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8A99-D696-443C-AB96-F1D02AEF182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9FA79-546F-161C-B7F4-B9702810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957AE-9610-F19C-12B6-054AF5AF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92EF-C218-48EC-8C25-DFB0BC78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8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D42244-DF4F-9167-121C-7E61D98D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8A99-D696-443C-AB96-F1D02AEF182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060372-B96D-4F97-068C-CCACE639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F689F-2E92-67C4-9052-BCCF4E74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92EF-C218-48EC-8C25-DFB0BC78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7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E91AD-C773-9F16-4A45-32A33826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55D73-0712-10BC-800F-77CDD5E38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6CFB5-B3D5-660F-4D53-3F526AE3C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0A4DA-0D15-236C-EC1D-C40923E19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8A99-D696-443C-AB96-F1D02AEF182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14F38-66BF-D184-A2A4-3266BBD39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3EC72-35A0-AA69-9F0B-0DB22D86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92EF-C218-48EC-8C25-DFB0BC78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6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0D7F-A45E-8F7D-B802-7E4AB6DB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22AE11-5B4F-EA90-E2CE-4BB5267A13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437B1-0224-DA71-ED97-6849E5F82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5D381-B01A-F2B6-3B43-6438B42AC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8A99-D696-443C-AB96-F1D02AEF182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69D8D-45FD-269D-0DCC-756D37FA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E3FA5-59F2-EF99-888A-1EECDE4E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92EF-C218-48EC-8C25-DFB0BC78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4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9C8BD5-19D1-B718-46F4-CA7FB0EDC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C68C6-A585-5AC8-2C96-52065A0B4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87F3B-7A7B-868F-3F76-7E204C7D24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4B8A99-D696-443C-AB96-F1D02AEF182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B0DA0-4662-3FDC-FB25-67AB77B1E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8A05C-3CD4-4BDB-352A-2F8DA514E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ED92EF-C218-48EC-8C25-DFB0BC78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46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C7B4C27E-105A-05CE-01BD-FA0DB91A01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5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CCC18D1E-2F3D-C4F7-2644-149F49B44B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5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9050921E-D8CD-D6A8-1EA6-B34DF0B7CF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58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A433AAAC-F40C-E784-8D1B-591415EBF3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84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22F9CA1A-72F2-66B3-63C4-C04BCBA14F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32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AC2A122A-BA0B-38B6-CEB8-65A8F0C63D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70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D47D4D96-3E30-67D3-DEBF-FBC2CBC5CE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04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857C528D-AF8F-C3F3-C1DB-B1AC6DF5E5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74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0EC4AC5C-F0E2-BA57-6BCA-A9591C0C96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71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C6B74435-4EFC-A75B-653F-FB517CD402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83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FB3F3821-D40A-FA2C-7FF6-6DFF4CCFD9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4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A7F6C199-1744-AD0F-6D77-21EF888284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81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9AB32109-CCD9-9F2B-BC2E-EF504C78DC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99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4FF52BA5-CFA7-5524-BE96-A0715109B1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44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1476C822-D263-6A84-A368-64DA41D25E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10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FA175612-6FEF-F79A-20C0-57C2CEEE8E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61D03ADE-1F6E-15BE-70F4-2DAC8F92D8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86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920FA96C-F3DE-69A0-D697-2B39FF5E24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8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CD01AEB3-7EB5-043A-EAEF-2EE2B753D5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92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E10BAEAD-203F-9F91-FEF4-44C79D8D80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35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104A0CAE-1A9C-E68D-72A1-67EDBE4C09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26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52D32C3B-2393-15E0-9D2E-C858A2ACCF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2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FBBDCD7D-96DB-CC90-8149-37F7F2F788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83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F6187A09-687E-55F1-9D72-456AF3BF71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02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9E0EC0A7-45F4-93E2-E6FD-CAE899DB3E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41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69813225-D5D8-51B0-B565-8355910428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63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01CD8A06-5F49-A58B-DC2D-6F729F105D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52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3B702FC6-784C-5BBE-05A5-85A872D953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33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B2E96F1D-C238-F3EE-DCE9-25E4F6BECA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17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42136EB0-80F8-505C-A804-0E1F3A11A2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93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15CAC7F0-9504-A63D-53CA-152F5D1B10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6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E22B4058-1D22-2F8D-7E59-312D46F842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09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55686102-F064-F35F-C3A7-946E884B1B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6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6DCED129-F2E2-7897-E2FB-428CA8B6D1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462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D53904E2-9752-131D-07AD-AC04C5B2AF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33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266E609C-7C57-8165-676B-CCE02F471F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348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662A89E4-257A-E3A4-5AD3-447D7EC1C4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047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5D0799CD-023D-93F3-FEA0-5B7B28AB4E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99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9D2CE638-2368-80E7-1248-B3E214EA1B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497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3DE6E63D-F18F-B525-1B5F-D49E7783F9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824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64A0F534-39DB-F263-DE50-414C1A88B1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543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CF4EB077-3788-1F1F-A0DD-0891B79416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444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98C7E424-9B96-A6A9-2402-547E6583D0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154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9D4FAC27-5F3A-6CD0-79B7-256953527B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F6E13874-413C-667E-2DC7-20E9D156DE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86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E5F3FD2B-9DB9-C84A-610E-AA5B615AF4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033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78FA2D48-5F06-24A8-2C28-8DF1B7800B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672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D39B8496-EC8A-41B5-DABE-1408A26FD7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117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8011EAAD-C8B7-F007-3314-B14A29E646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420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BFF9B2D1-CBE7-7D38-D438-87493CDC11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329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EDAEA412-16E9-2FC7-D01E-FBF576B808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894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44EE0D81-2631-EB26-1A18-D7E196CC97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582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0086DEB4-7982-DD39-55F0-D293E69697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2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258C84BE-436C-E1CD-687D-BB2DFC69FA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1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61881473-31FF-A769-62E2-40AA807DD4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3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FBEB8C02-4360-4756-6837-B7EFDCBB46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9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A0A56E23-33BC-E916-43A9-6DEBF3536F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09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2024-03-22T17:14:14Z</dcterms:created>
  <dcterms:modified xsi:type="dcterms:W3CDTF">2024-03-22T17:14:44Z</dcterms:modified>
</cp:coreProperties>
</file>