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E26E-8AF0-20FC-E0B7-8CCCA8A4E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B974B-2351-6081-B648-2085AAF30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C9677-27A7-5FD7-58B5-1672C9D2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DDA1-E2B3-4D42-A8EF-BADE9A7E404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A293-94A7-762B-A72E-5298422D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92456-6195-AD0B-375B-FB68FD1E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13B-389A-43A4-9DFF-9285D28C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3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4681-33FF-6D5F-29B4-69313E21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F83B1-33F8-2CCE-E984-C3F1456BD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08D65-4DC2-F6D7-979E-273BE125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DDA1-E2B3-4D42-A8EF-BADE9A7E404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E0438-0539-E77F-F479-64769379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EA6E1-330F-C6BC-777E-FED912B2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13B-389A-43A4-9DFF-9285D28C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B0330-FFDE-BD5D-4123-AE44D7D9B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CFBD7-70CB-E64C-4901-9DF7F9E9F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2C218-72B7-017C-A537-4160B21E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DDA1-E2B3-4D42-A8EF-BADE9A7E404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DE224-CBA2-97DD-4859-A1205B27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FFDFD-2975-1F5B-1D85-E6539540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13B-389A-43A4-9DFF-9285D28C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4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CE06-62B2-1604-32AD-4D656646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388E5-CCAB-1CEE-B105-7693F86EE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55587-5B7E-A699-817A-A6DA86E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DDA1-E2B3-4D42-A8EF-BADE9A7E404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62C36-641F-01CF-D135-D12BF38E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06863-4504-B5B3-5615-F4A016D7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13B-389A-43A4-9DFF-9285D28C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2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C0CC-B0CA-AC39-2CAB-06B8F35E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8D353-FE84-D532-2A5D-A2563C93D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B57C-893F-E684-F848-FC97D928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DDA1-E2B3-4D42-A8EF-BADE9A7E404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B1EF9-6845-78E3-9BAD-965DB36F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965F3-04CC-B73C-0553-951D0FAC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13B-389A-43A4-9DFF-9285D28C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3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1DA6-4701-13A7-1A07-ADC8982D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7231E-A0B3-67C4-A789-D409E1676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4F995-5E5D-7630-3AB6-26EEF9F9E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852E3-360F-D3B5-38EA-5A548755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DDA1-E2B3-4D42-A8EF-BADE9A7E404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4E492-009F-0B22-978D-594040DC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80A59-DE7F-14D4-A3D9-538148DD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13B-389A-43A4-9DFF-9285D28C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ACA0-4E42-1815-84A0-60BF456F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56006-FCC3-799B-B08F-0111DDF7A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65946-794F-3028-2559-AAE8D95C2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EF5AA-16A4-6FBD-9FA1-E307AB8FE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9018E-409D-D930-CD05-6C3435DFC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4303-1BD2-F0ED-61AA-498F4B54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DDA1-E2B3-4D42-A8EF-BADE9A7E404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31DDF7-8405-D375-D1EF-AC7E33A0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9F79C-5B9D-98C5-D2B0-F36CF35A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13B-389A-43A4-9DFF-9285D28C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0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4D15-5453-CDFF-2C62-76BB9783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94A37-9164-37DE-39EF-A8CF7093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DDA1-E2B3-4D42-A8EF-BADE9A7E404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0BE86-D039-946C-A221-F07F4705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49F9B-3A57-B4B0-47DC-7481469F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13B-389A-43A4-9DFF-9285D28C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7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758E9-D401-661B-E3AE-A497CD9B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DDA1-E2B3-4D42-A8EF-BADE9A7E404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00287-BF9C-8B2E-F92F-A2BDBA46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54714-6E40-9C6E-3A34-5DD962D2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13B-389A-43A4-9DFF-9285D28C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2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000D-A9E2-B6A7-A5A2-ADCC1A96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692E3-54AF-BD20-5491-A6085211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EB544-71AF-5738-A10B-52F415BC2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C2D26-29FE-4B9A-2633-518D1C00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DDA1-E2B3-4D42-A8EF-BADE9A7E404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5B700-C01D-EF46-F657-6513F0D0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050C5-DB35-D581-B895-FCD8C63E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13B-389A-43A4-9DFF-9285D28C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5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60E82-EA69-5B89-7952-1E2C37F9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CE55F-BDE2-A41B-18F0-3060CF670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E8736-AA03-D23E-1DD1-E354DEC64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F23E8-4F50-50EC-1F01-E2A06688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DDA1-E2B3-4D42-A8EF-BADE9A7E404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A3D6C-6EF2-7712-01CF-B3B33576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EF953-65D1-20FF-B636-54B394ED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13B-389A-43A4-9DFF-9285D28C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3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676AA1-1A7A-24F9-812B-A0C9C58C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D7E9E-EC0F-4611-95C6-7291BA555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A26A8-1500-3EE3-8991-B744472EE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54DDA1-E2B3-4D42-A8EF-BADE9A7E404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F0299-80C8-482D-E6DE-AC4829B73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4AF05-B3E0-6B77-8CB0-7A0D91A9E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02713B-389A-43A4-9DFF-9285D28C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8E32E46-400A-F328-2684-A735221C9D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3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5B9A13D-997D-B571-5281-B36EF45107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1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49E64FE-77AC-46B6-EB8F-9B39080D71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9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C48DA73-BD7B-7707-78AD-83A46F229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EB8C0BC-A319-C733-2071-6011E92A15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374C967-F31D-F813-D397-14EB4F3EFF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4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D18D8D8-E682-31DE-9A18-389BE8F2DA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3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7D642561-5EC9-400D-B80E-787916FDDB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34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97DD379-DA68-1B32-981D-98847011AE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0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D1E2125-2303-93E2-E426-0F00EA46D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CC7012F-3212-083A-B48A-D43EFDC8FD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C18F8FE-58EE-7EA7-2552-244D4DEEFA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95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168B5D3-31E3-BA79-6E8C-25C898D33D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27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916A609-5BF1-7993-A3C6-B61D8D35E5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87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7A7B09F1-46CD-E271-D85D-C1846F9EA3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85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82444AFA-CD88-8042-5A61-7278AE3BEB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30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02E32BC6-8CEC-03E5-9A05-4FA6C27221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19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A965B200-9D6C-91BF-703A-F3171CE437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51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FFE3079-14D3-778F-6F6F-743B8393F0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84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7BC2440-A5B7-5F5D-E363-BADEDAB7F3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03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3133742-3575-3F2F-61AF-168C39E909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91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0CDCD48A-B9DE-EC2D-319E-9B69471350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0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1665C6D-B42C-21FA-C54F-D0C5DE1DF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43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2B910D5E-CE11-726A-08BF-B5697505AD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1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F064F748-2D81-4035-9DEE-57B501C6BE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33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115028C9-E8B3-E9A5-00E6-D7A51928AE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6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D5A2FFC-C140-1860-22C5-540BC498DA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11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193D41D6-A3F8-FD07-2D03-E97E638AFC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10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0EDA9F2B-27E0-4B42-4DCA-04BD7BC072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84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980D5DA7-7653-C521-54AA-28E178EAC8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17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0DFF04F7-947B-204A-CF5C-649A18C1A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20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963BE8B0-F394-CA4D-C607-6A495FD8F5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9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FFE1FEF-D90F-F9BE-198F-18A930558E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8D7DE25-1797-F06A-76EB-6943B6259F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5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4945C41C-0941-5092-1F47-BCE1173419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0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F5F9B90-CC27-57BB-449A-9E105FDB3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5773CF7-D69E-E871-8F99-0BC8B15654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2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95E4F70-66DE-DE1D-93FF-6B67F5D0D6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2024-03-30T12:01:11Z</dcterms:created>
  <dcterms:modified xsi:type="dcterms:W3CDTF">2024-03-30T12:01:50Z</dcterms:modified>
</cp:coreProperties>
</file>