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61C63-2756-7899-B66A-258C179A5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BD108-13B1-BA55-26FD-1216B1447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282A9-D81E-5C18-AB0E-E238CCA7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0EEF3-E885-48D0-2FAA-5C6A0BB3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7C910-A6BF-C547-1746-523FE705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A5D9-D869-9FB2-26AF-7751C127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04ADA-A5A0-4545-0AFD-FB61809E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97EC-C4B5-4E41-CD76-89BF8946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7867-F5F0-232F-5BE9-7E9A3DB5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D390-7F52-7243-17F2-0209D1E2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756A4-8C79-717D-A519-5321E668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F0A0B-5732-51CC-66ED-475E651EA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7EC3-DAFA-F423-F32D-5EDA94BA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0CA8B-CDBE-6740-9A2E-E45C3A85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1DAE-ACD4-EF76-011E-0AC7FC13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3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906-0DFE-A95E-9F65-1560F40E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2BBC1-D55E-37B1-E98E-2C4A04E4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CF919-2D93-14A8-3AC2-36A5C705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ED6A3-1B0D-6C7B-1104-3EAFBE9A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92320-DCA3-9F28-1A85-42B4C4FE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3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CEBE-0E41-B16F-7ED8-188F8FB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2102F-8FDF-FD83-F500-1FC62393A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EA762-9051-D35B-F8C9-1172DAA1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01508-9489-0154-0399-AB06979F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1587-074D-3307-91B1-07C11C5B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6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3A40-3D67-61C8-5324-39C935D3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049F-BC23-831F-4CC5-C36AA1160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326BF-B701-CAA0-D99D-82DDF044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F1AB2-8D92-DB53-4544-14BCAF51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DCB8A-F8EE-F494-EC4B-57AE2AD4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9458E-1DC9-8D14-FB81-373D8D93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86C3-100A-EEA4-1A65-33A37D2F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0865A-B9E0-7A80-B910-C12383D5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9DE23-093A-077B-BF0B-60D3F6713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62577-DB19-439B-89B6-B6F89DE45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C493A-E843-C53C-A46D-0207C4B0F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215C9-3CF6-65F7-F2E7-397812B9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158A6-84E5-20B3-A9D3-033CF8CF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EEEBA-4A83-0B3B-CA23-179C95C0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EC6C-911A-D3A7-D9F1-521CA817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4982A-F680-DCA7-5374-74A4290D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1A27F-FB59-EA16-5F4A-53D8A455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137D2-EAEB-3884-AE3E-0950E9E5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B7660-0183-FDDA-B7C2-1D53632E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D65A7-7F3A-7A94-921F-7A86D33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E4BD-8B5E-C2AC-C033-805D5E2B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EB33-7AE6-B43F-838F-4724F552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BD97-0523-6790-9B9B-E2536032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45029-37F4-0E42-613C-20B98D929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04A51-CFA8-1247-D813-D1A24F6F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C90CC-7939-8D72-E767-CD0EB663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F1F66-2DF3-12C1-A9D8-A3BBEF6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77C7-D243-4054-09E8-CAD15AAB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048ECE-E3C0-C124-5304-3D2016BB1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1B5AF-2480-7F9F-CD8C-C3ACC9DF4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1215-CE7C-E5ED-4BA9-E8E5BDC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5D988-51F7-7F3D-F665-20F88646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68D2D-D214-A975-EBC9-33097A5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9030D-F5DE-5DC4-FE4B-FF49D948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23768-472D-060A-D702-160D9B1C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AB898-A01E-8D50-621D-95C28A36C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B7431-2011-4008-B47D-B14A0066B52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60EF8-E312-3E29-D8CC-B62A1F066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5B2B8-938C-4D4F-FF3E-D60FD61AA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ECE95-B4EC-4234-95D9-ED5A56C4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82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46577B7-ED9D-F39D-F013-529A185BD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9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B727FA7-301D-3A6D-8D25-6B1660BCA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B8A6C9B-C8DB-BF2C-4077-858797FF2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6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154F3A6-F4A2-80F9-70A8-CA6AC5270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C645BCF-8617-2DBF-16EC-9523728A8B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F2CEE0A-8FE4-5570-CB66-49DC6D3D0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B49A722-0871-00FF-3280-24A80B2A5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65829B0-662E-2F7B-EFE2-671432AC7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129FBD3-9FD9-FCA7-127A-0614510C0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41C4114-F501-3198-ECB7-13848F064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551773E-DA1E-428B-D448-7B8396104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29E9FE0-9FB5-2718-0C8E-6FB131A33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A491801-5592-EF9F-BECA-116CCA4C3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E06E2DF-C16B-E7D1-336C-C677987DEB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6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57EF7EF-0F43-1356-868F-048F2747B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6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CAE584B-3E48-318E-5085-03764125F7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73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4650183-BF1C-D64A-7FE4-39D57F545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A0A91F6-F6BB-35A0-A7ED-791612C7A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DC2287E-B851-C14D-1EC3-7F47A38E7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1A1771C-7969-8B31-8036-3E24016D9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2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EBB25FC-8B58-E597-6C1D-33FF7D959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3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C4A65FF-BBEA-E00F-1D95-449D73123B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1118FC3-9742-81B1-F7A5-3C4A54BEF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1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7395224-6B57-1B5A-B17E-F13D431F7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68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966C9F5-5B46-AB71-6D67-8F123DD953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0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064B608-25B3-757D-4DCE-77CEBF6D51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1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BF4A436-AA48-2A3D-1AE5-104A5CA65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9C7EF92-B91A-12B7-77A9-A822FBF555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7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B6B86B7-4C90-134C-FCD6-CFC78CB93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25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F391704-E4AC-FDFB-F91A-6EDBD6A4F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5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35FCAC12-A402-5148-68BF-49A23882A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45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2FCD2B2-3D7E-08E5-BA48-F81E67AED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0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21A6251-B75D-21A2-3A95-1C6EE67C6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0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2662544-9461-D61C-5C92-FA540CB537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4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2A18C24-93BD-5E81-B8EF-907BC1F4C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9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FE77071-D969-B5B7-7FE6-0B93E6DBB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0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42416482-1CD1-0533-3453-53060B64D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6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734634F-1376-B1E2-C042-3F1467611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07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1523D7A-3C5D-68AD-2466-301F2AC97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19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A9B7A03-9E2B-D001-F802-1D771E0BF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6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94E38E98-1989-1562-049E-C8011182B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2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72B8FF5-E1ED-1A21-D249-E91EE7633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96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29D8879-EBF4-52CE-22B4-BFA73EB85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84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5C6497E1-4F17-9964-188C-05EBB69E8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B753749-9C41-C127-5B8C-6CDE06070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9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5A6166B5-C83C-1388-CFF5-4EBF5DB0C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7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B49C5993-1C3E-0C6C-EE8A-3585A65CA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1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8AD0ADF2-84DB-CFBD-B3FA-8ADDE0FE34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7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EDBCB02D-2F04-14D6-60DB-94006A88C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6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4DE2AD76-0434-896A-D85E-C5483AE19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4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79A04449-0BA0-DAB3-7117-05CE5D8A99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92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CC4AB92B-B82A-3938-5AFB-A0F5B19DD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3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00E38A0B-3214-E20E-EFF2-C6C87A9E0E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7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FDC24864-0CE9-37A7-51EB-0F4E272B2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577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4A1CFBAC-2374-0D0C-7A77-FBA81CB23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167BC90-162A-2FB5-015E-782E2880AE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7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A9097CFC-2892-147E-91B3-8026C11E1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2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E7E0F0BB-B955-39D3-0032-0F2AE80C8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5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B8FA4B82-8AAB-6B7C-97EA-D30E382A94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5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F457170B-4DF1-3394-E0E7-E544B919B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3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9C0363CB-86DE-B6DE-A170-796C140FD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85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00416A5B-0AC3-510F-0EB9-AC8DE74672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15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4020BE2-FC30-85CB-C9C9-CFBB6E709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2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98B482CA-10D8-E281-0931-64485C0AC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932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F92191FB-89DC-72E0-80DA-D24E46B6B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00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B9167EB4-4D4C-5760-5A9E-FDFC75BDE1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95134D8-75D1-921C-8578-8FD2DCA0EE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328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EF6229F6-D7E0-96FC-CB81-844332986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7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4EAF091D-4DFD-C57B-6E93-C64CEF6BD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6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1CC0F3C7-12BD-343D-D332-9852EAFBF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49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DAE729F7-9040-720D-27E4-72BEE99B6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60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F09A80C1-951F-E70C-250F-8AECEA690C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877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0553F9AF-6907-7FBF-15DB-5745EDEAF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4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7D14CDD8-B2E2-5362-A264-5EECEE506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9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2132C6DE-D8AE-01EE-5797-337A9C170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75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F1AFC50E-7323-89C5-289F-8EF6B7952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8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8B09CA3D-5352-C793-FAF2-4395F83A0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2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B12DADB-C571-EFEF-AFB3-663FBACE2E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731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EC52D2D9-0B51-C29A-9A4D-839692AC9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528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761CED38-4631-88A5-057C-4D9DDFFAA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0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BF86697A-947B-549E-D62C-1D0919DA05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054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8FF80830-30C3-0505-4E0E-B28BA3159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232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D7E1FFE9-FF76-B1AB-92CA-B44168B86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88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601125DF-1EFC-41AD-EEE6-762119A7D0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58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CF2BCF5F-5DA6-A62B-6190-AA87DE4A0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66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7">
            <a:extLst>
              <a:ext uri="{FF2B5EF4-FFF2-40B4-BE49-F238E27FC236}">
                <a16:creationId xmlns:a16="http://schemas.microsoft.com/office/drawing/2014/main" id="{A7AA548C-4CAE-57B6-22A0-90CCFEF79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97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8">
            <a:extLst>
              <a:ext uri="{FF2B5EF4-FFF2-40B4-BE49-F238E27FC236}">
                <a16:creationId xmlns:a16="http://schemas.microsoft.com/office/drawing/2014/main" id="{8DE73D58-0888-A1C4-22F0-FD8B3F97D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72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id="{C754A31F-74FA-C916-7DB8-29FAB7025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A4B26CC-CF33-EB29-24FB-C82CCF096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88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0">
            <a:extLst>
              <a:ext uri="{FF2B5EF4-FFF2-40B4-BE49-F238E27FC236}">
                <a16:creationId xmlns:a16="http://schemas.microsoft.com/office/drawing/2014/main" id="{4FA871AA-A7D0-A54F-16A5-8828CB9E6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21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1">
            <a:extLst>
              <a:ext uri="{FF2B5EF4-FFF2-40B4-BE49-F238E27FC236}">
                <a16:creationId xmlns:a16="http://schemas.microsoft.com/office/drawing/2014/main" id="{1E677BEC-D60F-A0E4-69A1-8FCC552865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90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2">
            <a:extLst>
              <a:ext uri="{FF2B5EF4-FFF2-40B4-BE49-F238E27FC236}">
                <a16:creationId xmlns:a16="http://schemas.microsoft.com/office/drawing/2014/main" id="{360828A1-18DF-6C9D-5A84-36DFDAB476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63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3">
            <a:extLst>
              <a:ext uri="{FF2B5EF4-FFF2-40B4-BE49-F238E27FC236}">
                <a16:creationId xmlns:a16="http://schemas.microsoft.com/office/drawing/2014/main" id="{DECADD68-C771-204F-8EA8-438485AF3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49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4">
            <a:extLst>
              <a:ext uri="{FF2B5EF4-FFF2-40B4-BE49-F238E27FC236}">
                <a16:creationId xmlns:a16="http://schemas.microsoft.com/office/drawing/2014/main" id="{5A15C475-091D-33BC-E420-9562969BE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57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5">
            <a:extLst>
              <a:ext uri="{FF2B5EF4-FFF2-40B4-BE49-F238E27FC236}">
                <a16:creationId xmlns:a16="http://schemas.microsoft.com/office/drawing/2014/main" id="{4CD3CFB9-B079-070B-3D11-619552345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41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6">
            <a:extLst>
              <a:ext uri="{FF2B5EF4-FFF2-40B4-BE49-F238E27FC236}">
                <a16:creationId xmlns:a16="http://schemas.microsoft.com/office/drawing/2014/main" id="{A6B312E0-A2F6-2B78-7A34-9D620AFA4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3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2024-04-12T22:59:11Z</dcterms:created>
  <dcterms:modified xsi:type="dcterms:W3CDTF">2024-04-12T22:59:38Z</dcterms:modified>
</cp:coreProperties>
</file>