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A2698-55C2-6FFB-0FAB-FB34BA324E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B194E6-EA54-8C5C-99F9-114755D18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DBB73-DF72-FDE4-4B0F-4FDFB661A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6378B-0D36-44A9-A579-8EB1F1FB5691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90D36-D3E1-6552-2EF5-A356E020F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CEB5D-6947-E765-247E-901C907DC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4FFD-F0D8-4C7C-B892-7D824A1B3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77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721D3-1D42-9268-6669-0668F6D35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83F11C-9A95-4D1C-D849-FF55DF1C3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D1BDB9-B486-ACA4-DCFC-10B03BDFB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6378B-0D36-44A9-A579-8EB1F1FB5691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2AB3E-327A-01EF-5BCA-B519ADB82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F4A4D-05DF-4F03-BE5A-9174677EB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4FFD-F0D8-4C7C-B892-7D824A1B3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11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46D721-625B-8CA6-69F4-331BD79FFF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662BE4-F3F3-EB54-29FE-155C63901D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1A990-F252-A00A-2FBF-389067010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6378B-0D36-44A9-A579-8EB1F1FB5691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D2828-ED97-77CB-4532-7FAD9A57E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09A87-4956-E812-3A65-8ED9892F8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4FFD-F0D8-4C7C-B892-7D824A1B3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89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D8FE5-AFCC-EFE0-3F0D-91CC8EEA8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C0E31-DB51-CAEC-CC37-B4A98D6E6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C46F2-D5D9-4E72-DC63-3F256A544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6378B-0D36-44A9-A579-8EB1F1FB5691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89B7B-5E75-1F08-FA5F-5C44AF951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64D83-1C0E-75BE-E752-4E2AE4871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4FFD-F0D8-4C7C-B892-7D824A1B3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32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C6F83-227B-7E31-D7CC-F977DE5C7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7639F-D034-E64A-497A-B617801AD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BEED1-7DAD-25D3-6559-3D33AF1E3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6378B-0D36-44A9-A579-8EB1F1FB5691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94345-7136-864F-03E6-95D5C8A0D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70744-1C4A-7D16-D2E1-C9FD8A51F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4FFD-F0D8-4C7C-B892-7D824A1B3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49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C9CE9-F327-82E7-91BB-37F21D2B6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021A5-B9C3-1350-5F26-A101F5B686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A4FC58-C3E1-EE8D-CAB4-7F0BBF126B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7D40BB-12DE-F47A-65B7-C617BDDAC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6378B-0D36-44A9-A579-8EB1F1FB5691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E378DC-CB9B-EA1B-CBA8-3175833D8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39C4C2-7C57-DFA3-8718-8AAFE995F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4FFD-F0D8-4C7C-B892-7D824A1B3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54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83C42-6720-D961-22AD-55473788B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06982C-D946-6F73-CD60-20CC601B6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DB5594-ACA7-7D29-057F-6FE641300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1B38B5-1D8C-721B-5EA7-4EFAB5CF32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38DD8F-4A83-F1A9-6313-0BC007C9E1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33F59F-5F8F-BD7F-3911-37F18DC74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6378B-0D36-44A9-A579-8EB1F1FB5691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4C519A-CC04-6113-4824-D96EB2771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10D156-C06E-D582-72E5-FDDBB2834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4FFD-F0D8-4C7C-B892-7D824A1B3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70816-5645-3C6C-D557-88C84E13B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4E6B97-83EC-B610-DB50-504A501F8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6378B-0D36-44A9-A579-8EB1F1FB5691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3AF38F-9C12-D2CE-C20E-DDA0D3CF4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AA3A08-774E-F8F2-1DFA-AEBB457E7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4FFD-F0D8-4C7C-B892-7D824A1B3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45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8EA0C6-36DF-6F21-3ABA-A7E21C565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6378B-0D36-44A9-A579-8EB1F1FB5691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1CDB2F-0D92-8CDC-664C-85A2EAED8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22BF52-BB1B-F95B-7DFF-634E22FB3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4FFD-F0D8-4C7C-B892-7D824A1B3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72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3861E-C8C8-5196-8247-AEC62D502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74071-D3C5-CCCB-F45D-3AEEA7C78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73A99D-5071-7771-B19E-8D2844CBD0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F49D44-F35C-F814-ED9A-02F1B13CA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6378B-0D36-44A9-A579-8EB1F1FB5691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6CA03E-02CA-E99F-DD42-A4F6B2DC1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A3058F-2D76-7255-6A59-463970C44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4FFD-F0D8-4C7C-B892-7D824A1B3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2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E1F3A-C24D-3BB2-011D-DC910E6A7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846C47-DC37-6477-64B1-9F4B4C0AD9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2B68AA-CCFF-5552-16A0-4A1687167E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1D580A-1891-2937-BA0C-83532415E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6378B-0D36-44A9-A579-8EB1F1FB5691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1DE97-552D-8050-F0CA-5BB72E5D6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D7ED5B-96DB-9E27-1949-1A2DC9368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4FFD-F0D8-4C7C-B892-7D824A1B3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71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33B780-D100-4459-A258-AC7C50907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EF6395-CB40-7FFB-7337-D0C3B501E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591BB-2D80-9818-89CC-3D115FA7B6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B6378B-0D36-44A9-A579-8EB1F1FB5691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9B28C-F3C2-ADD5-BCCD-AADCA095BA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D3E72-F849-5287-E43D-7F742A3C2A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D74FFD-F0D8-4C7C-B892-7D824A1B3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139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E186B59D-0A7C-AD5A-889C-C157E60D15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561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C5BB8CF7-86AC-0BDF-9377-08A4465719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98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FE0975EF-BDF8-9236-4228-F92E706716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304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DF8DFF3E-BCBA-9D35-6062-D14707414E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278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D2055901-56B3-D932-FA34-CBC59DBB85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208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0FDDED79-800D-47B2-F6A0-887B5B4E80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63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4B08CB99-0EB6-F482-AAD2-092511D3FA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99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62D74187-DDC6-D7F0-4776-B8DD22755F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136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F1FAD01E-56BA-DA7A-93EA-210C23CDFB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985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1D194ED9-7326-E9B8-DAAA-D060176EB6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672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B2B8322F-0791-12A0-0020-8CA7782F17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776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BAB662C4-0E3E-DAD6-0B97-755A5896F6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05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C2BF665C-77CA-690B-37EB-E7D8A92B9C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879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DA467D62-D42B-0081-06E0-A57935D658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2776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5F94DB4B-5168-C34E-7C91-E000B336AD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02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CAE67B6F-3982-F4B6-FD4E-9328E650BB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1194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33B10BAF-2C7A-BB81-9E70-1E4BCDAB83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5759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B892419F-06B0-9DF1-B5B9-65AC6CEC05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198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27D1F739-E424-CCFB-7C9E-C9548B8B39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596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B817DF8D-B399-E680-943C-F3C4030342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1695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29385249-5443-3470-9D42-800B0E3419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9264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DE076118-B3A1-5891-3FFB-202F93975E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05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B25D6EE5-DFCA-2BEE-19EA-093B4D30F9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3468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A2DBCE0D-F595-5997-AF42-E18A89C53D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109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7DA07335-C87E-412C-2DB4-C5494CD8D1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31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75254DEA-BE74-51B4-FF41-EE6E7F2183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1008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137E0BFA-4D1F-FB10-D368-76972332C1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6199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F46A56D0-CCD7-D454-655A-1DC64B86D5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469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A93C3DED-0AB8-6835-E99C-A58E0A417A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9804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BC1E6EFF-8BA1-51AC-9DAE-F7A973E2AB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061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FA04167C-6695-1334-CB23-55B1CFDA5D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4807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971F0A7E-6C7A-7109-4167-472FB0FE6A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8797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DED7554E-EDAE-D541-660C-6F482ABD06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722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0E8F34B5-08CF-73DA-26FC-08A78B97CE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8912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B35EFFDA-9F60-289A-6100-016C88BA26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431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3AD39F42-65EB-8FE9-0497-714C24B31F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8200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53143FB0-A56B-5E23-3EE3-F1435B919D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712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DAA72407-9462-7852-9C55-E9746A68E5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21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59C08F76-D070-1EBC-C3E5-1D9A80E9E5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04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6FAB99C6-1F6F-50B6-0F6E-D33C14770D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10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99C8B080-6122-1052-ED1B-4EF4F7B71E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14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AA856E1A-652B-6F12-1155-7830FE9427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695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2156ACE5-D4B1-7866-E9B2-AED0CC276E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37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981086D5-64C9-E500-E5E1-79E0054B40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62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Headrick, Trey</dc:creator>
  <cp:lastModifiedBy>Headrick, Trey</cp:lastModifiedBy>
  <cp:revision>1</cp:revision>
  <dcterms:created xsi:type="dcterms:W3CDTF">2024-04-19T18:33:52Z</dcterms:created>
  <dcterms:modified xsi:type="dcterms:W3CDTF">2024-04-19T18:34:19Z</dcterms:modified>
</cp:coreProperties>
</file>