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D988-DB14-608B-DA3D-1835E4635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CA7-E05D-5A20-36F6-E3D1D4B29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39719-6A3D-9941-0CC9-0DE16BA0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AC52E-8DC0-DA6A-E13B-5B4A35FE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F3423-6405-7FAE-62F8-DD82B142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1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6FB9-1964-2BC0-FF84-319F8166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11F15-1497-F50D-28CF-8D1090888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6CE63-FCE6-B6E2-3213-E5A2CCBC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545FC-B8FA-D0D4-72DA-3E1876A4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9C5B4-4818-E89D-6F77-C51F1916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2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BA651-F9BB-D96C-6A2D-870188A4F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31AE9-D2A9-E6BE-0E62-D6D3E911E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F6ABD-2FEC-FF61-3916-4278A772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88EB9-1C7C-B694-B190-E9593DFC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988F6-12D2-F003-A24A-7AF2F3F9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C548-A84F-61D3-C811-6D268F5A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67E62-AAA9-C5A6-8686-3B48F6721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E4F9E-C4BA-312A-BDCE-523F4D1B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B04AA-39C4-14C6-8246-3A23BB33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C5179-E2D1-9917-AACE-11C8033C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8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757E-2618-E4BA-C77E-DAF9D8CD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6A689-6976-219A-5B57-D5162B92A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3ABD8-F5C5-6A81-2FF8-D297FC65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5E3EA-38F4-F0C5-ED32-19FDBD39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84601-FF27-7E78-B2C7-7CDF2CC1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8065-6A25-CDF5-ED65-366B7BA5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3414-25CB-101B-A435-C1FD65F02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EB9CA-5EA0-ADB6-C11D-91670279E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A911-B555-7CA2-D3C2-3BCCF663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BFF41-B0DA-4BB5-DC8A-C405D303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024AC-AB78-778C-5BE2-DA8690D8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1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00AE-DBB6-5BF1-4B35-5B2E7E85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A7052-5D62-B836-F420-A8818F010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E762B-9D26-EF50-458C-4F4AF6904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77031-B366-CCF4-C847-E6AD3143A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322BF-A339-0E8F-9EDC-F0A74A1B2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EAFE8-BA1D-02AF-94FB-E8E71F0A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FFFDA-16B6-D328-0402-DEAE406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E9DA5-D0AB-0CD7-85E4-147769EC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0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9D7-6717-D10F-EA58-A13C4B8B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4B3FA-31E0-5069-CDAD-A84A8089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23ED2-F0EC-07FA-AB05-7A43BE42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228CE-3E57-0D3F-E7C4-2E6AC64E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0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351065-5E19-6821-772B-33989304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0C2E5-BCAB-648E-8A0D-F396BB9D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96F51-738D-4FBF-1D00-1BE45912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4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1F6E-ED47-D0A7-D168-876DA090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20DB6-ADEE-281A-05D0-C87A7324B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CF6BE-C47E-690D-AB52-C8D6CA92C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4A425-6D42-9477-5F2D-B9D219ED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64F63-36AC-6E50-A0FA-08B3622E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748A6-FE7B-28A7-693C-99596E0C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9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BDC1-503C-8ABD-1505-A2F5FE4D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B317E-0C19-E9DB-CB38-85BBD8F85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00121-ABBF-6BD1-58A0-D04934BA8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F3D77-B0B8-B361-4DD1-0E17B69B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C2E74-2A41-A384-DB63-40D4EE7F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50598-C156-E9F3-4D40-48F71E24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0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CEBD26-A874-6834-9477-E319E94F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56B0B-F922-0C0A-5AE8-0E18D7455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BED63-8B82-BB79-1EBC-7816CFD14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CDBCC7-6A99-48EE-A2A1-DF86B0499660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A5BD0-7A3B-05E3-51F9-E72E883D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50DFE-DD11-ABD8-424E-BBCC11047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9DF4E5-3E44-4EA9-8E2B-2379B30F5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72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19C939A-BC8D-1E73-CE18-6EA4577CAB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9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38D5F39-D4B1-752C-8FE0-F4265B9FF6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1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A77AEF6-B0F9-A3AA-386B-7F5B348F2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5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9DB069A-5066-8452-8C87-6D3B056F09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0205E53-59CA-2B5F-7FBA-6C92EFA514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5CA0A75-2850-9D37-04F9-43778D24A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4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75203ED-DBA3-2095-1084-9090D75DB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1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7BAEFC8-6D2B-FCC4-1D6A-7870944EA1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B2535C5-2D94-BFE7-FF42-1D17613C4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6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F9EB094-FB73-2517-9B83-B25BCD753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3C213D5-C92B-414C-8A6D-59604585DB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3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CB19E38-D8C6-1D35-2632-325FDF2B9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39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F5BA89F-2FEE-71AC-C272-CCC3A721E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51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2DFD3D9-9E6E-4FDE-CE31-B9430CDF8D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7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9289146-4E26-FD6A-C66A-D167FAFC8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E1D13FB-6ED8-04FC-4D76-C9401325CD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25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A0933F9-04FA-C6C1-3DE8-D246A55F4E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14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93952D6-F525-D62E-B586-7706A99489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7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C3AF578-7DFD-DC3B-2400-326FD8F65F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47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AE88B24B-240B-67DE-13E3-3C684E6AB0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13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E3EED12-336A-B718-4CEE-96B7085BB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35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525B773-7FF5-01BE-FEDC-19F43D4668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4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3AE46F4-0BE4-369C-443A-D8A435351B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26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D18FBF2-5A83-137F-22A8-F759847CB6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66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13397644-310A-A749-F4FC-BB4A5A063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3C84626-3001-0CFC-1091-5AF11F7910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90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CA154871-4F01-7FFC-CC4A-B17FF013A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94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814F18E-ED0C-9037-A79B-B49684C1D1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34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C5D9EB8C-1EAF-9416-892C-7ED644507D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48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C33AFB6-CF02-8B9D-74BF-132F28689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04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1C71E8D2-0DA9-CAD1-350C-725172F75D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15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B8FB1EA-34A0-7B95-2A17-23246F6A73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75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8AD3E1D8-84B6-CBE9-8D98-D619765DC1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E971881-E451-053C-A275-5138DEC2EE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03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0A42A62-320C-1109-D5C7-7BDA71DE36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90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A6696840-5E53-B037-6DD3-5B70CC8A8E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13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F032BBA9-7160-B639-437E-EE5B35DA38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3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1CBD1DA6-565B-E2D4-310A-BD8B346A28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6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BDA5116-CE9F-FB15-7DEE-1F1F26F9A4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08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6EF4CFBF-807C-0B62-0D8E-E5F9A2D54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31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AEE80C95-EEB2-A417-C8B1-ADB461D3D2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958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5C64A750-90A9-76DF-1F2E-66373E6B35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5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5B4AF456-B4CB-0230-782B-690984A94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4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1A0506B2-A18E-B8D3-8760-13B037943A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6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FD4E90B-EE7B-0898-52B9-7182D9823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952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D346C60F-1988-1FC0-8193-DED6D87A03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859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81D5906F-1C2A-203B-C41F-5206CBB8F7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81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9346946D-F8D4-71DF-2DEA-610FFA1E1D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27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FC118E52-9E53-3E01-54DE-E9D562099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30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B0776F97-4A5A-967C-9121-19F9D94F1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611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FD3C36B2-C4F7-4DB9-3FEB-A858374D4A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142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9DA12B5F-9994-468E-0922-21E12FF029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190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26EBBAF4-7C74-C331-90FC-7C07427143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096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6B58D1F8-ADC7-BFA0-5662-2E4F8C162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935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0D9D86AB-9C62-646F-3BAD-A38378D97D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7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D0D1CBB-D48A-0BAF-6CB5-35D58FE31B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820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43FF666F-1C3B-7A46-DEF4-647A34C348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939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A762C10F-B6A5-855C-230F-6441EE96C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475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0367186A-E0BB-8826-7B13-EA3441C8A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20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580B8B10-670C-AF8B-7735-BEC35E2109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50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F9747682-D2D3-BD9F-5A3E-8B150740EA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29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070E07F8-994D-683F-5ECF-26621FC9A0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71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5D082FA5-6A3E-C2A5-220E-8DC90B56B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9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D5B45DF-6FEA-5720-8EE2-8A90707BE0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8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BAA8E3B-58A9-102C-B3AC-2C88AFE867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BF26514-9F11-4F76-014F-18E645FBB2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13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2024-04-27T03:21:20Z</dcterms:created>
  <dcterms:modified xsi:type="dcterms:W3CDTF">2024-04-27T03:22:01Z</dcterms:modified>
</cp:coreProperties>
</file>