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18AF-CF1E-70B9-9218-A092CAD5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7B153-2F97-CB9E-DCA9-2FA3AAA12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F659-987D-E18A-4D6E-72F4DFB7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40E5-CA49-5B9E-EB95-AA52B83A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44D6-2CB1-4C33-7CB7-71E5C932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3FEF-E72E-D54A-235D-F17216DA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CCCCB-0CE6-60E9-BBDD-3E2C84BB8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D910-EAD3-CEF0-3140-EB0BD182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01C4-240A-C3C5-0CB8-3C32EB1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F08C-CB7F-AD6F-8AB0-2EBBF00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4F6C0-57EF-7060-F079-79A3C36CF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A09A-D3F3-2ABE-53B1-B6BF1608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DCDE-07E6-31BB-F17C-9C664618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7622-1AA6-06EB-B583-FEDC6C6A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6612-3F3B-C6E1-B136-EB170D70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CA34-9416-090D-02AB-43C3A127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C422-3D78-BB5D-5057-3D0AF11E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A41C8-884B-DBA7-82F5-DDBD1D63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495B6-F98C-A780-E8E4-34559380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6955-F76F-8C98-071C-F43C927D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2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6F19-78BB-331E-3079-27A0FF0A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38F4-CB90-C1FA-262D-28FBFDDC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BAC61-D6A8-14BF-4224-461E15C6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920B-709F-3EEE-5352-3EDA0A8A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8455-D132-466E-2A7C-0501A63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10B-D24D-1807-4062-FA553749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5FE-0844-3E94-F5EA-E2A60A341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A6493-323E-0910-6D2C-B465920C3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91630-666A-862F-0FB8-FD29327C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3DD69-147D-6DF6-78DC-7ED84E8F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E114F-35FB-E995-515E-D0C8800E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5199-F7FE-9FD9-BF68-C10F4B5B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1A245-C935-FBFD-6DBF-ABE4FD89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BB21A-7C4F-FB3B-E43E-198324E8F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33353-9E34-3371-E8E8-DA911E897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F21E1-C702-3E3F-4577-33CB035ED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F204E-3277-C957-A77C-3F018F04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20E89-9CA4-038D-46F6-7C027A8A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83FFA-5317-D21F-F39E-8CC1A2A0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3F97-58F8-2F19-F60F-D2A18BFA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9FAA3-A395-BE42-713B-E97A3FC1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97B0C-075F-78E5-0F2F-58A5718E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4B903-4960-C8DB-E4AD-EDF74CCD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1E81C-38EE-EBD3-5425-DB729147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27217-76D9-B257-AFAF-1825A8FF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95274-B1FB-D7C8-985A-66579861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58C3-FEC8-328A-A73E-2DC0AB4A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5F91-4889-1FA4-6756-7E4E7B39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73424-4855-DC2C-0297-1D641C3D9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BC138-58C0-AB7C-6D55-A7F03252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BE45-2C22-2800-30FA-2675F763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B50CE-FEAE-FAC3-97C1-FA528627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01B4-D233-D0B6-ADEF-549DDE6A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68583-62DF-43A9-5CB9-6E5C790D6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116E1-C2AA-B31B-50C0-74C6C1657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D1EB-B287-A787-0997-4E103E59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24A6F-8DC7-5FF8-8A89-1C5E36E2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3F8D5-5262-CAD4-A400-B0FF57C5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2D819-F826-8FE1-E595-33F53194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074E4-6322-EDDC-7B07-CC41D628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6C7D-74E5-32B6-F2AD-413523777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A0FED-20AE-4597-8A7C-C94AA8BD3D4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2A97B-6A1F-C6F9-A3A4-4F70C2578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D386-7C6D-1B32-7DE9-FE71CB14C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7FB63-0BE5-4CFA-B9BE-1136A1596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6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33E0467-4E35-C316-16F5-E28B4A7EF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D15E51B-7319-E737-4B54-E8C626480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DBEE69E-C37C-1432-3E4F-6FF0CAD2F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6152F65-3EB7-643D-5B55-DE6ACE0ED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7B980C4-0118-787E-AC97-2674E6052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60A62B6-FC62-8AD4-01AF-FD52D40AB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4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59C0749-D792-0BB9-E847-BD407D863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F5540E8-8301-8F6E-6CD7-9788A7D436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3E59CF7-8AE6-2A53-BA76-010CEA89D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8F4A306-12EB-B1F2-C38E-5CD8FEEF6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FFF7BE1-158A-4F0D-C71B-CC4C5C311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F31E696-74DA-4982-B29F-EF34DF881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2B87CB2-4AE5-752A-654D-4B097535F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098CAD5-F995-8B80-9CEA-A80019DD7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134DE6E-73FD-C9AE-9CF3-6CEF61D1C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4F5A940-F5E3-EBE3-663F-0BC40B188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F767611-2998-2B3C-E080-94797B8F5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4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7F36916-AF0F-B0D8-4FDC-41ECB573E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7EBBB17-775F-F110-11FD-E7AF8CDEE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31CDABB-4540-798A-5AE7-60E6A42FF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8F28C02-9D01-5783-D9B5-5D23179C1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0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6F12FE9-C299-E7BD-6DE0-96565B262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AF9D64B-CCDB-71D7-AC52-E87D9B5FA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1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83382CB-6EFA-319B-FCD1-AEAC92812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BC8FEF0-9356-EFF3-19F0-06266F79C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6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A4C3DB8-B810-B947-C100-BB188B640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77973B9-BA7E-480E-91AF-E37DD3478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171C4B2-FAFD-6483-73B2-BB0F11C21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1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A32D726-92D8-DC6A-240D-D1382ED6B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8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61DB1E0-B77E-259D-9255-6694801E0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EEBC39E-3B99-0B6F-5632-51DB21BA7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5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F6B9BCB-64D2-86CD-18E1-B1DB35DA1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2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A19ECDA-A02C-87AF-051A-DC5A2AB85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C933008-9245-8A99-5146-7C509A8B0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7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BF6A001-7558-D879-A2B0-93908A90E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7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8D49997-6319-66FA-6297-CE007BDDF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5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E6B24AF-49A9-6638-B3B1-7AD83B34C4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E7F2375-114B-319C-0484-8F9B93A20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4578715-FAC2-BB16-05BD-163BD3B8B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0A9AECD-9F74-D8D8-18E4-9B6CFD606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8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78A6373-A458-E94E-EA2B-2888AE33B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9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70D0D78C-516D-1E1D-2941-208F85103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0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288A74E1-3FDE-CD4F-12AB-43F5C70FF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4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0CC669C-B667-84BB-7D08-714C203F9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65EE703-E0AD-2BA3-7348-A153A4D79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C6669FC6-FBC2-3359-2DAB-B79148CC3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2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95EA2A2-0155-74CF-9FF7-16357F1E3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14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4E21B74-C23F-2645-FE7D-6730812E4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84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302A8C64-6DBE-F604-3762-7D8E50E21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2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110D3381-D074-C262-BB59-62E8186F5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16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B10DB72E-0499-59D2-DA23-4C141FC65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7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2498CD83-A34B-03DA-27A2-5C4865AF3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6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67F6D87E-822C-074F-1442-24A5F7CDE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0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40167B2F-7AB3-E393-8D70-C00FD6864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61D20F85-42C0-5994-735A-B3A3318BF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874521D-6A88-5028-B54D-E15DD8E98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40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BE67CA89-3932-733E-3ADB-B9DE6F1AA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0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A73F0CA4-DD42-37A4-09F5-2785F249A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34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93E2A34-80CE-2264-1C7E-E287A77F4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7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C361FDBA-467A-FF9D-ABF1-262BE99CE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28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19826A58-7B5C-322B-180E-71C2FAAF5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3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DA3C18B5-F520-C71A-EC88-C3EB1A33B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7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08A03BF3-B53A-7DCC-FCCF-2F28891AB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5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D5E0B16F-28EE-68D3-82F6-2CC783CB68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9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8BA89100-0F49-F585-D6FE-E251B407E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008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BB88E479-D221-E957-8896-28CC41458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C9027E-C5BA-263E-FB9E-F7107DD44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9121D49-5582-A66F-3C9F-CAC96891F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5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B61C098-D3C0-1C1B-C2E8-BD1B9ADDFB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2024-05-04T00:49:36Z</dcterms:created>
  <dcterms:modified xsi:type="dcterms:W3CDTF">2024-05-04T00:50:08Z</dcterms:modified>
</cp:coreProperties>
</file>