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7BEF-C078-9226-7B22-36125A782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9BBF5-41EE-B21B-E048-079E270D4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77C84-DAD0-8F05-A63A-E5C60C0C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4A50-5CF2-FFB8-3E5B-C003C00C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1E0A6-F4FE-2CA8-A1F2-A500419D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9F33-4BE2-8924-1765-1BC9ABBE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3602E-6017-C2FE-060E-B1C58D92E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B111-DBBC-8FE5-3F43-5D14738B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FD763-34AA-800F-BEC4-9FD2435D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8278-66AF-FD04-5CBF-390A0CB0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FE6A9-B7E5-6730-8A93-3446F4A40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B7578-300A-38BC-4CD3-B4FFFCDD1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1C928-3BF5-AD1A-BE18-31893553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FF39B-7DB2-26A0-D46F-AE46DDE0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B0E4-A48F-63FF-FDCD-DFDB2A44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3D93-0BB1-B7BF-064A-450BA296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FB91-B872-5B28-B0F7-C8CC61F8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6D137-A8BA-1455-2FE6-41044256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126D2-7498-1F8C-884D-F4C1F748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AC37E-5D57-0C07-233F-D2C64DE0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6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2C7E-DEE2-64A9-589F-8CE01216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03E4-C21F-DA10-7BF8-DB263AC4D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730A-64E5-73CB-34C1-7AC6C0B4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D823B-C3B4-4A8A-AA82-25F26957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4FA91-06EC-BBAA-45D3-DA6A732A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F97D-19F5-7959-E478-BE1839D8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997F-9E8B-FE36-6D51-DDDF05FC2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A7164-C2DB-4579-8138-0D12B953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E6F4-EA32-72F7-A150-0ABF8121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46552-648B-7861-23A2-91034D6B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976DE-3AAD-B78D-7CA1-5CA791C4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EB9D-AA7A-6A89-C88D-87DD1D8E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3B0B8-BEC9-9FB3-B558-3C0A3B3E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3F257-C77D-17F9-CD91-B23397248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BC3A0-4429-783E-C342-D1025A5D1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6AA13-7FB9-B383-00BD-F02DD59E6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0775B-0EEB-88A6-FD16-3429B283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432B0-1B6B-E469-8A4B-348AE8CA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189CE-D86D-97FB-2AE2-70B5A8F1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1610-465F-69F0-AAA0-423002CD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1FBF8-1BB0-F6C9-6710-DC0E98A0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1AB9-3413-9A63-8979-F5CA0927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04D34-A88D-91F7-782D-6CF14DE8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4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59E80-4DF6-1420-0E54-4EDCD12D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9127B-821B-6596-08F4-E817A98D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2876E-5E0D-4821-2D55-46CFE163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C81E-4A02-7150-74E5-100C2476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1EA9-9776-AD66-1000-CB039EB1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3B02C-C9DC-8A4B-633A-1EF07CDAD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CFBFA-5B9B-0AD9-7D93-DC424ADA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D43A5-1EBA-F150-196F-3CE3AE39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DD75E-A0EC-939F-73E2-B64DE91A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CF0E-5010-13F1-6C05-6204DA70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3D5E9-5E38-21D3-9CA4-FC0BF215A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D3573-E708-F1AD-53D0-469B261D1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6AE28-04C6-34E7-E9C0-B346FBC9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9C123-27F7-2461-152D-3A71CA99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F8A65-41EC-E008-98C4-BF412E19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7D05E-3931-16F3-EFBC-31A712FE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C882F-5EC8-83F3-DDF5-D4E54B70D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9826D-607D-0EF8-5EE1-32B02B21C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8BAFE9-81B7-4951-884F-225D61717BDC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45E6C-677F-804A-7460-EC262BDE7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FB352-0199-92B2-7D8A-854DF675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743CB5-A302-465D-B60A-340248E8E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CBF6BFE-1238-6BEF-18D6-43735B8487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6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76FEE70-8930-0F28-BB06-7D1D9B46D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C7BAA2E-A91A-CAC9-024F-7D91097C2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27FFD97-FF9B-9A43-FA2F-788179A4B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0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56A4DF0-DFA8-F3EA-632F-E5E87599F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5A860D4-EE34-66DF-5F9F-8BA816EE54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1053C49-28F8-308C-AD1C-1B7BE9D214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8037DDD-1BD1-46B2-D5E5-917B222FB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4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2CAC343-3CD6-1875-3624-26EB8105A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3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643F764-CEFC-2995-9A48-499E48283C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94F8598-7664-F4A5-C889-8BAA314661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27E87A1-3B27-BFB4-005A-EC9AD7D646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7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93C89B9-9EBB-CE78-3980-045B6AFCB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F4596BB-09EE-0C0D-05DE-C212954605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5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8338821-D444-FDC3-E902-9FF32CCFD9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14CF7BF-6636-F241-59FF-629472067E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6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B3D073F-9C6E-56C5-D6C7-865695838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8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4D13A02-C19E-A9FA-238A-E11B5B29F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6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55D1432-D69E-2578-1F5B-1C70866B1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18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FBE7DF1-1717-1E40-5125-E06877B070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27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491D986-307B-BBE3-D563-D1FBA3542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9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3E96CD8-B0D5-1A30-B020-33C04AC8A5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6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D7C01B6-FD1B-F242-AF51-6457B1AF01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5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A6C423B-CA6C-B378-F599-4A425B1DD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6EBB975-7FF3-5DDB-C218-25E623D242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9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4CECE2B-0067-9C66-D011-51DBC1B931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4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8BA63C2-12AC-D69D-7649-A441974B0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4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211BD95-F5A1-D0EF-293A-53301BB0F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6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2024-05-11T00:51:56Z</dcterms:created>
  <dcterms:modified xsi:type="dcterms:W3CDTF">2024-05-11T00:52:28Z</dcterms:modified>
</cp:coreProperties>
</file>