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180F-C416-7C95-DF21-24AB6F371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6C506F-3A28-0D8E-DD5C-FC68ABA25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9237E-B66E-2475-69FC-4DB85B356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47A2-521A-4149-AD5B-1AFB4E061921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95026-B465-EF2F-167A-20A0CB625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6AC7E-CAA9-FC82-A109-2EA697B0C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2FBB-61DA-4FC9-A747-A6C2B60D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6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A9E66-748E-9D71-6F3F-3FD656B87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8FDA8-1697-7C95-56DE-F10D4AEED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4FD34-153A-65AB-3DDE-C0CB01F28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47A2-521A-4149-AD5B-1AFB4E061921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C2284-CFCC-CCB8-1D5F-7C475CF01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93E19-147D-F919-5BD5-121E380B0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2FBB-61DA-4FC9-A747-A6C2B60D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83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199478-ECE8-C591-1C19-D91780F62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9BF90A-59DA-C668-E454-91EF13C84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0D353-E576-7229-F58E-E5F2D6E7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47A2-521A-4149-AD5B-1AFB4E061921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F1C05-B681-4089-8ED7-78F4F378B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DEF59-A3FB-EFD3-C68B-A4265D15B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2FBB-61DA-4FC9-A747-A6C2B60D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2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56BA-9880-D045-5288-8A47BD7A8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F6757-42F6-2E37-1D43-E3227F04B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825D1-AC4E-92F8-BF87-372F1C1C4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47A2-521A-4149-AD5B-1AFB4E061921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F55F7-9B8E-857C-2B7C-A7C8059BC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CD7B3-52AC-4933-B738-4E915D171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2FBB-61DA-4FC9-A747-A6C2B60D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3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6943F-DC1B-EC56-A170-FBA947E52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B9E55-A548-442E-C400-9C349928A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613BC-143D-7CE6-724E-5A14671E4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47A2-521A-4149-AD5B-1AFB4E061921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62766-A2AC-E066-D721-5530D8800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A93DC-D8D4-65C9-06E4-749AE9667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2FBB-61DA-4FC9-A747-A6C2B60D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4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519E0-15DD-8699-0BA1-20A47376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134A9-C1CD-3955-33F6-5FBBF39E6B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B38FF-7035-9B73-E5DE-41D161029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C867C-D24D-E92F-B544-BC1B0F61F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47A2-521A-4149-AD5B-1AFB4E061921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35313-97E6-0EB4-BB06-96EF176C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F0DB0-F8BD-297C-22AC-80A31EA8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2FBB-61DA-4FC9-A747-A6C2B60D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7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3AB68-ED82-8832-B6EA-562CD0BF0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5D961-82E4-46C0-9118-71B3B4FDC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C5685-6FE7-812B-6EA0-99FBEE020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CBF6B2-A4A6-A03C-A6AD-FF32C112A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44E03C-3B7D-C7DA-9B14-05F1D64D5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ABA259-D435-FC41-C22D-0A99F58F8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47A2-521A-4149-AD5B-1AFB4E061921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191574-6C9E-95BB-1B1A-0DB5E6D4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DDC9FA-D573-CAAD-F0EC-9869A66A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2FBB-61DA-4FC9-A747-A6C2B60D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C27B6-F260-8202-F498-B031EA2B4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774962-001F-0C8C-9FCA-D1377153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47A2-521A-4149-AD5B-1AFB4E061921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D50C69-D051-8E7C-35F5-CA299300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06F4FE-908E-E81A-42DC-2C27CAC23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2FBB-61DA-4FC9-A747-A6C2B60D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8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FC452D-6F47-6246-1C68-C9AEE7BEF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47A2-521A-4149-AD5B-1AFB4E061921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59AD4C-2925-AD45-860B-7E6184418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FEEF9-9282-D038-B3CC-8106D9DA2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2FBB-61DA-4FC9-A747-A6C2B60D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1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5F55D-7DFE-DD65-C2E2-AB6F78E1C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575E7-8F7E-EDF3-3F19-B290E7CE9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9900BB-2A99-1DC9-C7A6-32264A56F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24B58-9DD3-7F45-266C-72B9D277D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47A2-521A-4149-AD5B-1AFB4E061921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8B4AB-C269-22D1-1D70-5F1D8F300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19679-E00B-2073-D9A1-E3056745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2FBB-61DA-4FC9-A747-A6C2B60D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3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585D9-7CFC-DE8E-77B6-E7D44EA36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E05F85-872A-ACDA-4574-33DBE96145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C9B1A-9EF5-B673-A16D-A86EB32C0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11F4B-E193-4707-D25F-6B6D94852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47A2-521A-4149-AD5B-1AFB4E061921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176AD-DDA7-184F-3A0C-1932F6F13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2E081-903E-4124-5679-F63F2F64E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2FBB-61DA-4FC9-A747-A6C2B60D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5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44DB4-F61F-6726-97CC-E33F5BA06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A8A9A-B54A-9135-5095-9F16B4E2F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3D851-1416-84D8-072C-E76EA5129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FA47A2-521A-4149-AD5B-1AFB4E061921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307A3-40A0-0AFB-8D97-932733E2C5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8AB3D-808A-2A76-6F4F-372A4B0A4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392FBB-61DA-4FC9-A747-A6C2B60D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240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F32A46FD-5BBE-9262-6CA9-22EF8B2655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50562331-E441-2FB4-F497-BA491F763A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5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559AC2AA-4E88-E706-2D17-6749F79EB5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22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56618C21-5711-AE5B-44E3-9727D2D479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04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C4F25955-14CC-87F2-A780-4A46259619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48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DD8A9A3F-7781-6C1C-F03B-A413C030C9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26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0ECED8EB-EBE5-FCC0-0E67-5808CA6020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82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BBDE7E1C-80D5-4273-9376-CB7B31C8A9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44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A9CF22E7-C25F-12BA-EF84-9CC2DBF7C3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07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B300CC11-1519-F60E-31D7-1FF7DFC580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80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E8523826-0651-3739-AB28-0CCA542242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59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F84810CC-5B68-1235-893C-DD21AAE290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91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0795295B-D5C6-28A5-0186-E3AF1A109C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2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FA302A68-15F6-4CDC-143C-4E37E6278D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7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7AF45E53-6E27-A81D-9918-3AE44C40C0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93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672E3F24-A623-E367-CA07-8BDBB24539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95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3FB7D177-5BA2-F596-DC37-7C7C48BB1D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11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3EE024BA-E151-92E9-A812-8CBFEE7CBC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44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8ADB3507-D785-A24A-0773-0491A96855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62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2BF89668-524D-F030-9D54-E2D2D63754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61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06C2039A-3038-6D67-5FF5-209C55E30D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95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59253A4F-D6A7-FE9F-BBC7-203708140A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76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3BAAEA72-B4A2-D9AD-2D2E-696D33A3BC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6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7AD3B437-C8FD-2EF2-997A-A0FACD0546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11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7C45F64C-02E7-2985-2CE8-729489FD2C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760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7ED0673A-4A13-5E72-DD4C-16CAD28AA5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41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7B7DD73C-B9A6-1093-B2C0-4E7C7C865E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27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A1FCAF1E-6B49-5B78-6F32-D9B8BA1A7E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112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1F4FBE89-AD76-F683-2865-ACB49F4159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94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D10D446E-FF72-EC58-BE5B-2DB3903ECE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892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55B6D117-9773-75AC-D378-CDF3CD9896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433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65851A69-FB01-3B95-2EF9-ECD9C3131D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027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C9378CB3-08F1-B2AD-1AC0-2E7DF1CD5D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9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59CAB5E5-4CFA-81B5-0377-98A6F0408E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53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934D584D-35B0-EABA-439E-F70BF94890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718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3E58B4F7-C374-FAFC-9B15-67EB0D6CEA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91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6178E589-9A18-5BDB-21BE-D924EAA46E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371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85BF1CB1-A597-878F-6318-89A5379AE1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429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2082CA73-5548-16DF-0474-F5C79D0B55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733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2BA96E0E-FF67-F2AD-DE52-AEDA78CC34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677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40DB28BB-16EC-9716-499E-CD368A0790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229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68E21BB4-3ABE-0784-0725-9B3A645293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640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4E617EA9-8F55-A113-B52D-E03FF09F61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669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DED224D8-7471-C695-3F6F-42DE0D18F1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90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4A7C0A45-6BBC-5D6C-2B0F-4C64F5201E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770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95D143B2-BC60-8EB0-D445-74A78995BF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069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E93C2B91-D0EC-11CB-2505-37380F0E4A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926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E254DEFA-674C-66F9-B6FF-AD18033FF7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051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EA4C32E8-E5D5-E574-D7A0-0CDA4ACFF4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591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8ECBC710-45F1-E4E5-586B-2165443659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044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157CF86D-93EA-BCFA-C3D6-E85082230E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688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46DE9FD7-DF9B-A59F-D33E-7FB6673B1B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285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C31EAF69-A83B-8C20-14DE-7BAC55C28E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492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524E38F2-0E94-D17A-C0A3-76504CC080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876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E737F76E-6B09-3B8F-FC35-F36CC93840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14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5F2E5B58-46C4-B572-1C77-B09956D955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45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6BC2FC7C-89C1-8B9E-FE7C-BC888BB9F4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247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9925D7B9-9EFB-A775-8402-5E1C92821A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287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E34BC262-7FA8-6302-3427-F91D9FD9F9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981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2961C605-4857-3536-D1B3-43E7CB0AEF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115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965EE556-DA18-D2F8-F14F-E3DF9D5FCA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143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id="{5F7ACCE5-B44A-E022-88CE-CBEA19CAC6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014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6">
            <a:extLst>
              <a:ext uri="{FF2B5EF4-FFF2-40B4-BE49-F238E27FC236}">
                <a16:creationId xmlns:a16="http://schemas.microsoft.com/office/drawing/2014/main" id="{499BE200-237F-E793-40D4-8CDFE04622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322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7">
            <a:extLst>
              <a:ext uri="{FF2B5EF4-FFF2-40B4-BE49-F238E27FC236}">
                <a16:creationId xmlns:a16="http://schemas.microsoft.com/office/drawing/2014/main" id="{D717F378-9D26-41DE-DDA4-26D079E0B9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72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8">
            <a:extLst>
              <a:ext uri="{FF2B5EF4-FFF2-40B4-BE49-F238E27FC236}">
                <a16:creationId xmlns:a16="http://schemas.microsoft.com/office/drawing/2014/main" id="{EB5342B4-13E0-9EE8-7452-145BE511BD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483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9">
            <a:extLst>
              <a:ext uri="{FF2B5EF4-FFF2-40B4-BE49-F238E27FC236}">
                <a16:creationId xmlns:a16="http://schemas.microsoft.com/office/drawing/2014/main" id="{7C010A40-E72A-9D51-4116-8E29F15CF8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98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B5753CD8-B604-BF04-65C0-905A9D4FC0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354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0">
            <a:extLst>
              <a:ext uri="{FF2B5EF4-FFF2-40B4-BE49-F238E27FC236}">
                <a16:creationId xmlns:a16="http://schemas.microsoft.com/office/drawing/2014/main" id="{E39918BB-DED8-BA7B-E69A-624BDD4FA8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691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1">
            <a:extLst>
              <a:ext uri="{FF2B5EF4-FFF2-40B4-BE49-F238E27FC236}">
                <a16:creationId xmlns:a16="http://schemas.microsoft.com/office/drawing/2014/main" id="{867AC7DC-CA09-D560-0BAB-B049FA1DF2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422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2">
            <a:extLst>
              <a:ext uri="{FF2B5EF4-FFF2-40B4-BE49-F238E27FC236}">
                <a16:creationId xmlns:a16="http://schemas.microsoft.com/office/drawing/2014/main" id="{666901A8-5BFE-B9E8-2EAE-73B3EB9B07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642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3">
            <a:extLst>
              <a:ext uri="{FF2B5EF4-FFF2-40B4-BE49-F238E27FC236}">
                <a16:creationId xmlns:a16="http://schemas.microsoft.com/office/drawing/2014/main" id="{136BFA67-D2C3-CE88-DBD2-18341CB180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319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4">
            <a:extLst>
              <a:ext uri="{FF2B5EF4-FFF2-40B4-BE49-F238E27FC236}">
                <a16:creationId xmlns:a16="http://schemas.microsoft.com/office/drawing/2014/main" id="{8F70CBFF-4E59-64EC-CF92-182D1357D8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6785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5">
            <a:extLst>
              <a:ext uri="{FF2B5EF4-FFF2-40B4-BE49-F238E27FC236}">
                <a16:creationId xmlns:a16="http://schemas.microsoft.com/office/drawing/2014/main" id="{6D0E16B4-10A6-CD66-F45E-2D3AFD03D6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275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6">
            <a:extLst>
              <a:ext uri="{FF2B5EF4-FFF2-40B4-BE49-F238E27FC236}">
                <a16:creationId xmlns:a16="http://schemas.microsoft.com/office/drawing/2014/main" id="{BB9F0240-03BC-88E5-ACCB-01E99DAE1C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745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7">
            <a:extLst>
              <a:ext uri="{FF2B5EF4-FFF2-40B4-BE49-F238E27FC236}">
                <a16:creationId xmlns:a16="http://schemas.microsoft.com/office/drawing/2014/main" id="{421AA801-D51D-144F-5144-9AD68F53FD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9661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8">
            <a:extLst>
              <a:ext uri="{FF2B5EF4-FFF2-40B4-BE49-F238E27FC236}">
                <a16:creationId xmlns:a16="http://schemas.microsoft.com/office/drawing/2014/main" id="{8D9F2E8D-8084-799C-210B-2E242DCA83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1468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9">
            <a:extLst>
              <a:ext uri="{FF2B5EF4-FFF2-40B4-BE49-F238E27FC236}">
                <a16:creationId xmlns:a16="http://schemas.microsoft.com/office/drawing/2014/main" id="{4428FEE8-A5AE-D2A7-F395-D36C43B368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67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904D366F-5486-7047-F6E0-4E7E582FCB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723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0">
            <a:extLst>
              <a:ext uri="{FF2B5EF4-FFF2-40B4-BE49-F238E27FC236}">
                <a16:creationId xmlns:a16="http://schemas.microsoft.com/office/drawing/2014/main" id="{B6F5E18D-BC64-2309-F179-6F11C47E70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7519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1">
            <a:extLst>
              <a:ext uri="{FF2B5EF4-FFF2-40B4-BE49-F238E27FC236}">
                <a16:creationId xmlns:a16="http://schemas.microsoft.com/office/drawing/2014/main" id="{1AF5D177-7811-6022-3130-4DCBE7C4CB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2863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2">
            <a:extLst>
              <a:ext uri="{FF2B5EF4-FFF2-40B4-BE49-F238E27FC236}">
                <a16:creationId xmlns:a16="http://schemas.microsoft.com/office/drawing/2014/main" id="{D464E84A-D9F6-5927-8305-A77B0EEE66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697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3">
            <a:extLst>
              <a:ext uri="{FF2B5EF4-FFF2-40B4-BE49-F238E27FC236}">
                <a16:creationId xmlns:a16="http://schemas.microsoft.com/office/drawing/2014/main" id="{61C49110-684A-84A2-034B-8D49BF3195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2824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4">
            <a:extLst>
              <a:ext uri="{FF2B5EF4-FFF2-40B4-BE49-F238E27FC236}">
                <a16:creationId xmlns:a16="http://schemas.microsoft.com/office/drawing/2014/main" id="{9D02266A-F913-1196-D027-4B842FC625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8578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5">
            <a:extLst>
              <a:ext uri="{FF2B5EF4-FFF2-40B4-BE49-F238E27FC236}">
                <a16:creationId xmlns:a16="http://schemas.microsoft.com/office/drawing/2014/main" id="{C621BF26-CF76-2A06-011D-BAC592C0B5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70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75BC5F54-F5AE-BF63-08E8-E3B1C81AB9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16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2024-05-18T02:17:04Z</dcterms:created>
  <dcterms:modified xsi:type="dcterms:W3CDTF">2024-05-18T02:17:35Z</dcterms:modified>
</cp:coreProperties>
</file>