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47DF8-C45A-ED22-C60B-C0D103513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B54C9-64DC-39B0-ABA5-C880636BF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A9068-E4EA-74E5-BDD5-0E67B9FA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210-009F-43B7-99B6-F7ED2863C91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C8934-6DE8-4914-F3FA-61C78E251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617-BF79-7906-4155-301763E9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2E0-BD7E-45FD-9721-02BB80D8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4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C1CC-260C-321E-C3D7-76A21A40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4FD60-5487-9F43-3259-9399F471F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D01D2-3D0D-14D9-8301-76BDD701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210-009F-43B7-99B6-F7ED2863C91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8169F-6026-911F-E885-EFFC4D0B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59044-7B8C-A9B9-FC11-C6A713642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2E0-BD7E-45FD-9721-02BB80D8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7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B44177-2F0E-2A86-C683-20E0A5888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1F234-445E-0D54-2892-044EFF56E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75D27-A7CA-4907-F57E-CDD0AF57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210-009F-43B7-99B6-F7ED2863C91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35BE2-BAD4-D0CC-7FE2-507CB984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52D2-C7EF-7BBB-E663-D9EFA491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2E0-BD7E-45FD-9721-02BB80D8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0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CA41-7BCC-E8A2-18B9-1345FB3C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24738-4562-C065-536D-68E10C1EB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870DA-F2D5-8ADA-08E9-B8868256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210-009F-43B7-99B6-F7ED2863C91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7A955-BC18-A3FB-E52C-594E0208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F78F-C7E6-7491-B3C1-432F20EA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2E0-BD7E-45FD-9721-02BB80D8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1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B6AB-093B-CF6D-FF40-B530FD1C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935F4-A963-EE0D-9768-FD77D0C8C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78A8B-2D21-CA8E-CEDF-930C1DC48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210-009F-43B7-99B6-F7ED2863C91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E15DE-0166-DF06-D6B9-7DFE0699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E4383-B897-98A0-9DA4-23A68130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2E0-BD7E-45FD-9721-02BB80D8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BFE-4288-6F62-E415-475286B5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CD693-C7DC-86C9-5865-2021C6E2B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F09E8-39F0-731C-C149-6DAF2A5B0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F46D4-B5A7-B960-CF14-F7972A13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210-009F-43B7-99B6-F7ED2863C91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8B64B-C1FF-4FD4-7E51-1EB4E9B5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0E217-BB86-A000-3D0F-D472099A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2E0-BD7E-45FD-9721-02BB80D8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5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BA5D-23B1-7189-9900-CA01F92E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E6308-649C-8579-019B-ABA1DD312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8BB5B-F976-A861-FCE4-8CB3D3855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4E2BD-4F70-FC8E-28ED-7D69FA3EC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26553-57B4-33E2-FC5C-03098D07B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FA5C-D550-7353-A434-B686F397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210-009F-43B7-99B6-F7ED2863C91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430058-E185-7691-1B05-65379AA4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3E376-6DBF-51CB-719F-DCD14D87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2E0-BD7E-45FD-9721-02BB80D8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5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07287-EBD0-E5DE-2769-CE01ABE7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868AA0-53C9-B4D8-61BF-D05250BB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210-009F-43B7-99B6-F7ED2863C91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8E546-F037-DD57-A528-A0FD55DA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68FD2-8E17-A776-101F-A82CFFC9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2E0-BD7E-45FD-9721-02BB80D8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D0FE47-6958-9DE8-91AB-01A7BD80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210-009F-43B7-99B6-F7ED2863C91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782CD-F99C-4906-4710-4D00327F5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5F149-8FF0-3739-0A74-C11C8FE0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2E0-BD7E-45FD-9721-02BB80D8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0EEE-0972-912E-F56B-9A3ABB14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EB4FE-54E0-3C71-06F6-AF69683A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11898-AFC9-459E-8A59-E8D9AD9BE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10322-EEB5-D1C0-99B1-D432EB4E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210-009F-43B7-99B6-F7ED2863C91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BB6BA-B3D6-3747-EC58-9CBD4ED2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FDDFB-0145-7BB7-3018-F0BAE517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2E0-BD7E-45FD-9721-02BB80D8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58C7-8CC5-8B48-5868-97592709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0028E6-2077-6788-7448-E9612C19C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8A1E9-2B7B-FF5A-C407-DE06AF672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925E2-251D-E1A1-D3EE-509400AD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210-009F-43B7-99B6-F7ED2863C91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7E03A-B458-3586-D497-CC16BF60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FDDB4-3579-FA20-83A3-6BB64C14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2E0-BD7E-45FD-9721-02BB80D8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9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9D9549-8324-6410-2AA0-910C4111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DA35E-4D1E-8B4F-E255-E142B2D35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28618-9559-E702-D26A-446C30C76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AFD210-009F-43B7-99B6-F7ED2863C91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A7039-394B-0CE9-0F21-F230C320B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F4182-5AB5-2F8D-2A31-C50590DEF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EF02E0-BD7E-45FD-9721-02BB80D8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47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976858E-9433-4D48-F336-9E92AD629A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F2880A43-6ED7-6561-6E1A-CEC7292535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9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B2A9D3C-E878-44CD-D216-2DD5CFF9DC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7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D30FD54-1E44-124D-5AE6-0BAF6DAA9F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76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BA6AB7E9-692A-47D7-FEEC-08AE857F9F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6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0B7C6E0-6C36-E2C1-A181-E8FC025059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9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F9FD0E2-61B7-BFD1-A21F-DF111D6495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6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32EB950F-F393-1E8C-8273-6DCE33CB65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43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7EC8D8E6-EFFA-7AD3-91C4-8EB98CCCEB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02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EBC6804A-A6D7-59A3-7A5B-F6B5DD6D82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48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0668BCE-CF6A-9BA4-225D-86D59E682D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3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06F31AC-B3DA-079D-5ACF-8ED0D573E8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46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4170BE5B-AA9B-6D18-9671-8F45179017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91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2A37F495-1585-07E4-2D18-7B513B427E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96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EBEC49B7-ED46-CB14-1806-163FF6C600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13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93751681-C1B3-C339-9DD0-7E6A5F0AA8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72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1E71BBE8-5010-E69B-0035-5577ABB2F2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56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A91A710E-72D7-8934-14CA-F7AED02E03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82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0B559422-4BBB-B494-48B9-90D7DBF4CB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02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CA20DD4-F908-23B6-4EAD-831FF8635E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95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A67173E0-92AD-A402-7453-150FE37C2E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74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CD79A1F0-2DEB-2ABE-D9CA-17B3C60147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1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4BFABB7-2B45-CCEE-C9BD-8D7A61170E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2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8D992CF3-A2C1-D6F2-5008-09BB1B0FF7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65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19497D4D-8534-2256-5B64-5ED387411F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06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35E68435-431E-2F4E-62D8-4AD5332795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6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2B7D4A98-4D94-9B3E-5C7C-16E28A0C8E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60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4789C225-0EE4-29F7-2610-99764EB0FF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50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201FA218-D1B2-495A-CDC6-8FC6684F71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17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24C597F4-A8EF-4F11-3BB4-6FABCCF724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21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6EFAF681-CDCB-8FB7-1CA1-63584848F4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05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F18F08F5-10D8-4CAD-F74C-72398DD778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63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ED1878D1-BEC6-69FD-E789-3665752BE1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4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F0BE9D6-06BA-31BF-DA0F-34DF8C2030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131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BB8F2A9F-B10D-360A-D33A-E27461E7F0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8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8B07B70-711B-391B-D132-DE330BB881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5D7B3EC-D443-9D38-5E44-09254C86BD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8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C7BFE61-96DD-C22F-9DDD-74B03C1264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0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03F2E543-1C39-4576-2E6F-C43FBC90B6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2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7C4975DE-6500-FFEC-7FDD-EC60AA43F1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6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2024-05-24T21:04:00Z</dcterms:created>
  <dcterms:modified xsi:type="dcterms:W3CDTF">2024-05-24T21:04:34Z</dcterms:modified>
</cp:coreProperties>
</file>