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4D1E2-39A9-E4C0-31F3-4B354CD86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392F51-2C83-99A0-FEE1-D391C7AF1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7064C-9E5E-D776-EE11-2B250C82C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93DB-8098-4D77-AD48-17FEBB9DB01C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DEDBE-7906-CD51-D6D7-3CA888AF1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AC194-2DA7-26C8-6714-4F9844FCB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D33-61C0-4890-B0F4-FC682CEE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7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3E94-EB35-23C3-CEAB-64C320CC9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048A0-20EB-7231-3852-F34319F6E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86B14-DEA2-DDCC-D5E8-A64222D2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93DB-8098-4D77-AD48-17FEBB9DB01C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58581-C958-B0CA-CDAC-951FEEBEC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31467-52CE-518F-27EF-9FD4E473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D33-61C0-4890-B0F4-FC682CEE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3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E89564-BA60-1053-0425-F7D079EAA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C603C-5FB5-788E-88C8-3217D6EE9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D5590-2D29-A867-CD89-D31F4BE7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93DB-8098-4D77-AD48-17FEBB9DB01C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70B77-BAE2-F244-203A-AFEF7EE3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5899E-9303-474A-9000-3ABB6951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D33-61C0-4890-B0F4-FC682CEE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BBEC1-B2B4-A9DD-C188-D64BD667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54FE1-DA3C-0664-AF9B-B5B623CF5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EA5EE-6809-9757-D08D-2F3B725B6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93DB-8098-4D77-AD48-17FEBB9DB01C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17162-25F3-C853-EDB2-AE141013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74637-43D8-D500-FC7D-30F6ACB7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D33-61C0-4890-B0F4-FC682CEE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4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E0ADB-D610-38D6-1808-84ECCE8A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91914-F9C4-3F85-BFB5-17A363439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90C04-9110-C03A-332A-A997905AA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93DB-8098-4D77-AD48-17FEBB9DB01C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A0FFB-6E22-B271-A616-45A2F6D4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2CE08-8C8B-9E52-6CC1-80202055E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D33-61C0-4890-B0F4-FC682CEE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5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5A9C-34B0-BAA8-2066-9544047F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F5141-137B-3AB7-5C88-C7C749577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B8480-A159-48A6-28EE-A3F7FBC6F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E8135-E43B-0CFA-E74C-D00D6A9B1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93DB-8098-4D77-AD48-17FEBB9DB01C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11415-E298-5EFA-B452-71BE254A7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B50A0-7963-CF54-E098-D8AC6EB3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D33-61C0-4890-B0F4-FC682CEE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6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CD26C-D0CF-7128-7630-C872313B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A6AD2-ADE3-07E7-D70C-70E285528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A1413-9D6A-7C0C-6B09-0227610DB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FB2DCC-E10A-3F8C-E199-820E90134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698D2-2FA5-4153-D077-303A809D4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DDA526-A258-7A2B-836F-977E75225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93DB-8098-4D77-AD48-17FEBB9DB01C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2F75C9-9482-0410-EEAD-A4FF82ABF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87FE7B-CD88-22ED-5184-578C9D9C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D33-61C0-4890-B0F4-FC682CEE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9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F386E-63E8-5C48-D05E-4D9BD0F7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E104C2-CAF7-A0C9-DF69-F01479C50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93DB-8098-4D77-AD48-17FEBB9DB01C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25B011-C357-D39D-E013-EB90D065C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18F4E-45CC-E3BA-01CA-784CCD30E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D33-61C0-4890-B0F4-FC682CEE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1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82C53F-1B36-368B-24B3-D8C1FB71A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93DB-8098-4D77-AD48-17FEBB9DB01C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236DBB-2C28-787A-CFCA-EA2D91FB7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70597-B7E5-ACF7-7A52-DDFBF96C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D33-61C0-4890-B0F4-FC682CEE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5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706BD-53BB-5B06-A523-808E9E02D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F389B-C909-EFBF-F18F-4F541038B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77B04-A6FE-EDCD-5260-254C3FCD6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8832D-452F-6E5D-43CE-E9FE8BE7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93DB-8098-4D77-AD48-17FEBB9DB01C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CB0B8-8770-628A-4209-DAB48586E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9D4BB-60D5-1982-601E-232D84EC9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D33-61C0-4890-B0F4-FC682CEE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EBAAB-94F1-DBB9-1EDD-5C798769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973F76-E616-3718-001E-A94D0377B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151A4-7EDA-3B5B-24BB-B2207E965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8F361-98F8-43CF-F559-9BC124EA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93DB-8098-4D77-AD48-17FEBB9DB01C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EB05A-50EC-699F-2DF3-73542263E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9F50C-C606-E6FD-5F58-71EA2807F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D33-61C0-4890-B0F4-FC682CEE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8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6D3538-D119-477D-0623-E05DA30E7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3AFFE-F5D1-5070-DA49-697EC3EEC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820EC-0CAD-D7A9-F346-A2CAC2AD3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F193DB-8098-4D77-AD48-17FEBB9DB01C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A59F6-F168-FBCB-2433-B5B152619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C91C-86AE-4C49-2C6E-202D511D0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498D33-61C0-4890-B0F4-FC682CEE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57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85687793-65EF-DD44-E478-7F9AB02DEC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89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B00661C3-CECB-9004-88B9-04BEFC8352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84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22FDF0E8-2C23-8F94-7335-53A3A0C585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91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47FD7999-F4F3-627D-412F-CDB18B0647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03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ED6110C9-7CCD-88FC-5E8A-951E69EF3E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95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1EEDC65E-2627-5901-8406-6863B70461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93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D92A0B2D-2059-0F85-6EEC-1774A54F0D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49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E3329860-9DCE-22EA-4FDB-7E0FD297E5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88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205FB4D7-4F4C-0C82-FBB7-ADC720855C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60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A48BA62E-CC4D-B545-C94F-D4DDDA0ED1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84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BB33C99A-84DD-6736-F478-48F38C80F4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5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952C7CA3-B802-1929-D378-236AE5DDB6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1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093719E8-EF49-1312-1A2F-9EBDC590C8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77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F37D1527-2642-17AC-C229-F088ED274B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49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A5BD0A86-0E4E-B146-8FEC-EDBC6E28BB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36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E67F12CE-FBE9-BC77-1D5B-298F501795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40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585CECCF-4848-0677-89E8-0E7AD445B2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60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0BBF6580-5143-1A34-F82D-18604632A9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45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C25C20A2-CC02-742B-5008-9AFA622ECD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46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00678EE0-0F58-0164-2960-4D5C6FF709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1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CC59E6C5-0A14-C4CC-A546-AEB9B69981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92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92342A8E-FA8D-5043-5C39-11365B1933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8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717AB1F6-7E86-521D-3432-56E6A8F735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18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049DA0B0-5342-3769-184A-5B897AB5BA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4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6082FDAA-0C97-8374-B2C2-5DBB96BF21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40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6FE535D6-1A4C-F143-9765-838C400E12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10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4AACF9EA-8C1C-DD7A-8A22-5A0A206634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4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5A86B59D-A684-F2F3-791C-B0DDECDA82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28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3E7A4E29-F309-671F-0CD3-171C6161DE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66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AE5E5657-1D70-B2D7-3E4D-662E20010E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69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6ED27ACA-ABBC-B337-2AD2-948059C06C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295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D2D138A4-A7A2-2ACF-C456-AA5B0DA07D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65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6FEB8809-ABDE-C195-4DD3-13F61FD756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1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F51FBB05-A076-4629-B892-971C7425ED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857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727C6FEC-9117-542F-A4D2-0C7E06CE65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117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8C0C82B4-37C7-AE3C-A584-9FF4B20D75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165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EEF7A0FC-6D6B-C7C8-C4A9-7EA539CCAA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72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0C85EA1B-0279-B775-231C-11B7672248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089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76C0E0AD-41D6-A828-14E3-6836584FDE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825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08C5D503-3328-6BC3-2B0A-9FE98C55C6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166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EBF35B6A-31E7-AC11-FE23-D2C8292825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29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F9054F49-9E3D-77FB-644F-C90B7964A9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30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1B6732AE-7187-B6DD-3E2D-DF00C6A86A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9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8B65AF9D-5A2A-A639-1413-680F1EE184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31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DBC4A2D4-1060-61B9-5CB3-D5D9ABF3AF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05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A7A58A71-17FC-CCEE-D7B2-B6AD763151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7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AE414E9C-C707-CBFB-BABA-7B5063968A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7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F8E61677-EF9F-31DC-7200-0242A4AEFA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51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2024-05-31T23:37:31Z</dcterms:created>
  <dcterms:modified xsi:type="dcterms:W3CDTF">2024-05-31T23:38:00Z</dcterms:modified>
</cp:coreProperties>
</file>