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3355-EA91-34A2-3BA2-1C9401BB4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93CB1-51DE-E178-32E9-F615C141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06AA-00A5-AAA9-EC7D-8C66C9A0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ED7B-15ED-EEF0-9451-E90D76A8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C40A-EE2B-9F10-013E-580D5548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2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49D0-53C7-1956-6CD7-996F3572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BC943-2361-241D-9DC8-021412910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E9CA-175E-A169-954A-0C9B1D81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70972-B4EB-0E0B-ACBF-310B6FC1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FAB1-7EA0-BAD8-EA42-AA754EE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0D105-DEF3-6297-037A-8B6284E61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11547-B53D-EB1A-FCAB-35184876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2BB08-4FDF-1103-CFB9-7A5CA1DA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A5B7D-6AA0-A006-D4F5-242D022D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0D9E-1586-7129-BD28-A468FD18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501D-062C-B18F-F548-E7BFB078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6900-D6C1-7A41-26D5-15E609A1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090BD-1457-7E4F-D9A0-18435B01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69A9-0BD2-98A6-10BC-682F312B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C4583-BECD-8B0D-FD8E-08B905DD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9988-A8A5-74E2-B19C-9C4A5EBD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FBF18-65D0-C27C-A54A-58F22BE7B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209BE-A9EA-A007-5AB5-11C7F91A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4E30-1A93-6CF8-7997-A4AE21EA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1410C-01EC-48BE-57FB-3B65D18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FDB8-9F74-D072-BAA9-9C6B5B40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FC1E-ADEE-B708-EFE5-8EC565632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FBDB5-D793-A2B6-A9DC-1CAFEF4A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D4FA6-F225-F2CB-81E6-A9BFEC51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FEF86-E66E-3863-934E-8CF81CC7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5E0EE-7CEC-48B3-EF89-825736DA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E0A4-22F5-74CC-DD4F-4D8C6DC8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FF53A-007F-5D4B-F2E1-20CF67A55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5DC17-397E-2EEC-0F24-0E231819A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D6188-ECE2-D361-7F8B-7DA2CF9A6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D6DE7-9D29-FF60-D9EA-EA9D0E46D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C0266-2736-3180-36A7-50B85B1E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BAFB6-F685-7E02-BF0F-BD051272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2ABD-9EBE-FB02-AAED-932986F2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F053-BB9B-66C0-0997-1CD3563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31346-3124-B24D-93CF-360D08AE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3DF8B-FE05-CEC7-C325-FB40B1B1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606D8-7AF7-F500-A389-FD575F1D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E090A-291D-69C9-4CD9-A14631A0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72F12-8FA8-162C-638D-D03583EB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3275-ACB5-918D-4AEC-4863D9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DB2E-1AEB-350B-5161-18C4ADA6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943B-0EE9-FFA5-91A0-F9365F26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2982F-D10A-9389-0B3B-B851F929B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EE6EC-0167-25DF-FDD7-2284CB0D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44122-9D90-A6D0-F4DC-E5489C10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E670-57F9-58CC-7510-B56F2CF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5661-4256-BD10-39CB-3C2A4EAC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7ABD9-55B0-F0F3-F452-2A67443BA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BB907-5680-4C88-FBA2-C463E989A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C7C8D-EE94-CC30-534A-B07011EA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CBD6-D15F-373D-6FCC-8FB58A72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07C2-26F0-5F38-2BE5-EC168569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86AFB-760D-1F38-C718-F8138E75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60577-284E-57D2-6C2E-488C5146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3A23-D033-4F2D-519E-1BC03F5C9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7AA54-B9BB-45AA-B87F-0757DB5C3E7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EF7E0-14FD-8346-DF04-749928469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6A9F-1187-8B38-2BBD-58834F4E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DAE46F-A2B4-48E8-A3A9-22A86914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7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2456213-F6CA-81BF-5C57-2789E4654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0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CF6275D-DC85-068D-6C72-40512C08A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3FD8872-2022-4EF6-A0B7-3838FF561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4EC59F5-94D4-09BF-0E56-E9A526CC04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86B556F-533A-600F-BC94-B725C12B3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8CCBFE1-4705-E4EE-B1E6-6FCF15D67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6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62A66AB-7D92-6359-0477-C59A815ABE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49450CB-1880-F672-552A-9BD32C346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1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214A8E9-D83D-B187-FB25-F4D3A37A9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A8F8FA5-D181-2CDE-DDE3-8FCA2D2C2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AE713B8-2744-4234-0D0F-DBF323522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8ABAA44-C9DF-903E-354D-EBF2C7299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CCB0618-77AA-D841-AEAB-394896040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11CCC613-88EB-37B5-32C0-E7D8CB5EF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B81BAE0-2F90-33A7-0A01-65DADC93E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4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8A5FCF0-2236-5BC9-47BF-F5A2903383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0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8C43836-A673-BBD4-E6FF-AD2CD38D2B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5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3DBDFCC-FF5D-FD28-9317-7F6AB71F4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65C8419-F548-049B-BF1C-9F0BA0A39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FB79FC4-A66B-DAA0-ED52-09C9DFBC43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5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AE376F2-6682-898C-EDCB-2F27F8E8F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7EC4F19-FAFF-F585-8647-CB054F969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0F010FF-62AA-5274-69E9-8970AF788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3A99734-9E3C-9F2D-E093-AC88FC86B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5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1EC40A7-C9B1-B5A4-6001-3F4EE6B68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8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27A6E7D-B476-D547-48B1-2C79D3A5F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675BC1E-BBE4-578A-4919-00FE129C2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0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CC88632-C2CC-8B41-047D-1B261585F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1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70C007E-3E1C-C436-20F1-BB5A6F7E1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065487C-EB68-230A-1B3B-AF33E8D78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2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7FBE840-76ED-FD00-7F52-1D2BAB683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3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E5CAF46-4641-4FA5-8C12-0A57BBC977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4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0765244-C0AB-632F-D558-7F2DAA790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2FF4BCD-FB3F-2461-BA88-BCFE7FC61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9985FDD-E138-D874-4AAF-F07316172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329E0A3-0C57-AAD8-5428-887C510B2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6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1D3770F-AFB4-5211-B660-0F1DCB24F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8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274BFAE-4969-7E70-3D0C-EBDA4E911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7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A89F4DB5-2B4C-F47D-E6AC-037C52133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6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DEC0D2D-BC76-8860-1E7E-7E80A0E9EA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FDF9E5D-9D79-6FBA-384F-67A043C0F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F5A353A-F860-769E-B960-939A92CF2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41E1020-F135-6496-3B4E-A1A70ABFD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60A9C8B-2C4E-7EFD-412A-FA35B0D5AB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2024-06-07T23:54:45Z</dcterms:created>
  <dcterms:modified xsi:type="dcterms:W3CDTF">2024-06-07T23:55:38Z</dcterms:modified>
</cp:coreProperties>
</file>