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BC91-4107-A61C-D771-40494A040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98BCF-AFA8-5765-DEEB-11D2830C7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68EA5-9B63-CC23-2118-41F4B437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8ECFC-6CF5-454D-1067-3147548F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3275B-7C13-3E53-B059-AC0A98D3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6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5FEA-7E43-DD7C-6D24-7ADC7D3F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126DB-61B8-64AE-6002-CD0B3C978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23CA5-0273-ED61-D257-9D239EF2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EBE6A-EA3E-0976-F5DC-9A5919AC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B394A-05BE-77FE-58C6-FF851074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2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1A6D2D-83B4-3692-2B44-B025A0719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76FA0-9DC1-65BC-6D80-844732830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8BA5B-25A8-8730-01CC-F6108330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FEC74-49AD-2944-C9AB-D528C474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692E7-B583-E764-7F60-E367F53B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729DE-E80B-D0FF-74D6-6A7FA8A5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ABB5-9A51-8EAD-4FC7-7069D0E7D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F883E-BA8D-37F1-76D0-67795EE1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195B1-F6F9-7F88-AEF9-123286C76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8A2A9-CA41-B87E-AC00-729D7484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8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70B5-A0A6-CA4E-075E-B28C8797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98367-36B3-7939-9FDC-8210635A5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E8FF-2FB7-7AA1-58B6-2C02E405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B39AD-03AB-8277-F01C-250DD03A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5A78F-C865-78AB-5679-AEEEFD99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9766-307B-1BDF-E554-673E1790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6A9FE-1FA0-9A06-DCFE-9E7A36E13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D5A7C-282F-3484-6307-ED44D8BF1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CF07E-AAB0-5785-DA41-887862C6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C6074-1519-B107-232D-E3046DC0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22116-2FAA-C8AF-0B9B-B4063D59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3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F956C-C2C3-DF0C-D918-D2CB8176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17060-AE8C-694E-19AA-A160CB18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70E98-D638-AA11-9775-ECA8EFD8D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199C5-1CDE-3034-6FAD-9AC806C22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404E5-860E-C869-DFBD-E7E52D3B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DBD76-D682-1D76-59C1-A7CE2A18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8BBAC-A6E9-6327-CEAA-CAD25EFE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085B58-375F-C645-DDD7-BDEC7DD9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8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57AA-756C-FA54-98D9-39737E25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F4660-A365-3A3D-1C25-A7653898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66223-5B02-3E1B-F559-751C5CCD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C0D5B-4FD1-5089-44BD-6C799047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3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8768D5-9985-D4A3-F034-45AB025F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B3FB4-17E1-F32C-54A6-A9A599AD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985E3-ADF9-53A5-76B3-53502874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7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FB23-A61B-954D-84C5-573A0FB8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62E87-296B-0A51-D258-0F75CCD1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AADE4-395F-0E12-D8D5-69CE0F6CA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352DC-F494-6A78-7897-0B84D3B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970F-2204-14A8-A067-A4A0CA91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C31AB-A8C4-51A6-8BBC-1912DA2F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3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16B8-4C5D-4230-0B2C-C5F4C0B2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E38FD-E393-A2F7-27AF-DE465C229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30B70-77E9-11E8-91D3-25531901C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E4902-0C81-233E-D9FC-5CE325A6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3FDF4-0F45-BB11-8680-CBCFFD50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7E265-76EF-905D-319F-04923975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F878C-097C-83BA-AC9C-94736C3B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49C1B-8009-3BA1-6650-C66159AF7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84C20-C7F7-8CC0-07F7-612568D00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3437B-FEFE-419A-AEC8-2356721C8FAC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E0423-7EA9-8EDC-C5D5-81BCDCE04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19672-8660-8443-5351-214890485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E10D14-28F2-48D7-B56E-EB5E9D54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68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5C934CA-F6A2-751E-B575-9CF92F1194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0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0C97F7E-467D-02B4-8B9C-BD7F036205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8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6A84B90-4AAB-6AAE-1A25-EF9114C978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5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C472111-B0E7-3038-B84D-5F4A855AEF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4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CFAD485-9C1E-C6D8-BE93-8EAC5BF601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161F46E-8D8D-B8FE-29AF-5C2A11FE65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9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FE13DB9-2067-C247-9FB5-A86288F89E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3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1A49E42-E67E-51C6-B382-03C4A3F2D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35F4125-5CB1-0A2E-7242-286FDB40C1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7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71066FC-A581-AFD6-EC41-3A3526E54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DD4369A-8714-DF06-BC3F-D83726358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7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265BF25A-DE19-0C77-D160-CE8A8AA5E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2072109-E7E9-24BC-40B1-CBFC050BC8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1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6CDF09C4-68EB-9921-78A0-9308C654E0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65E6AC4-3EEB-1569-03CE-097225548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F0F4D67-BE77-494A-2A9B-6A332F0325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51E45F0E-B907-0E68-1870-C7C0D5F5FF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22CACB9F-A3C8-84A0-58E8-53D3731BC9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FA943AE-01AF-7E07-EA8F-06F12E129F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12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EDD200D7-8036-92B1-13D0-CA96D0BB15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12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EF9FCEF2-31E6-13D0-9F36-AFA076EA2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3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D070AB9-8D91-1A38-81DC-EBC3125508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3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B8AD7E9-F7A2-DE61-1A6B-4A5064A3F2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85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47E14648-4F66-D40B-A9A9-D9E61AC4E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48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F933185-ADB0-DED0-6859-E7B3FA69D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60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B5B5B79E-3B14-09FE-D83A-70A9F62DED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6860E6D-0A9C-4240-0F8C-AA78B72617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36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F6CB4D6C-80F8-1E85-BEDD-53D57604B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95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1301496C-009B-DCB0-5709-884219F088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A6F18BD2-454A-7342-E5A3-0338529D8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52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1EC393C-3024-CA6A-6C5F-353D540C2C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97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8CF0E9B-6DFB-B17D-AD81-7DAA40FEE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64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7A8D59B9-6289-E947-D961-55CA4C183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7CC5370-6EE8-E79C-E6E7-47EED182D7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19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F7C8EC77-9136-8266-D9CF-AA4F22D30D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63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A79B3C62-C2CE-5CB6-458F-BB9BCBC15F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65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D3ACCF6-4EC8-6AAB-234B-110442B5C9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2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A6CF3CC3-A034-6EAE-6A2E-AA38AB4E80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18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B9153BA2-23F7-0501-2B84-3B847788AC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0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F197BEA3-97EE-3B04-65C8-0BC23FD66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61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057F244E-39DB-9660-D2F5-3B64C366E7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5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B60E53F2-C0B0-4F9D-91F9-70CE6C8E0B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17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33F1B7F7-0B21-E748-AD61-0684254F17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90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F14B5ABD-6D16-C4E9-FC63-09DA984ED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CCEE51A-699A-0E71-B468-3DD19F125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72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AEE87F89-7D62-2CBB-D931-8BEE7FC259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4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3C59A56F-1299-FA41-46D6-3C838AFDA6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58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12DEBCA1-1D11-5C97-379D-1FE6682A4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03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11E7849F-ACE0-09B5-5BDE-28949EF48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73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CB351A82-1EA8-AE3E-7723-D5765A92C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77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910E7945-CC1C-BD9E-BB84-264A85B81A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53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A3B07E93-7AAE-9F6B-F8DC-085D89D9BB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06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E6D8F2EF-12EC-5A48-0848-C340343B0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597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64F96E57-46DA-982F-0329-EDDBAFD698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657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D9826AE9-0355-D1B5-D188-30002EC9C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824F7FE-A905-FAF1-6B1E-C7FD19BE70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292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EAA07E75-A448-C431-AA3D-425998F48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308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D9EA849D-4B75-1B8A-D99A-FCFA421593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68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07F25671-B112-0554-894C-A963621FC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527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ECBFD472-EFDD-259E-8D20-25C59DE184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1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C5EF6455-4ECA-EBAB-7BBF-E8FB10AC5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2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CF65DA3-4A19-DCFC-6F38-679816AFA1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6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783E476-7667-7B2B-A9CA-689A9A3702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5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606A2F2-D7C9-F878-9A58-14C72A008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05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2024-06-14T23:16:05Z</dcterms:created>
  <dcterms:modified xsi:type="dcterms:W3CDTF">2024-06-14T23:16:32Z</dcterms:modified>
</cp:coreProperties>
</file>