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74F56-C00F-0423-4942-6A516C7FCA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599A20-D411-DBE2-24E2-D54928AEF4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44DFB-0BCB-CD34-7AFA-82733A566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E106A-095E-4784-B1A0-B6C0194E9C07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3606C-D60E-2BF0-552A-09465AC2D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D2D19-904F-1241-77D6-0B9800DD2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5A3D-4692-49D2-B0FF-B347A430B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77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ED9F9-048F-E800-4D11-1E6FCF3AA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1D0286-22F7-2536-FEDF-7174023038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90D82-62F4-775C-AF73-11CE3A134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E106A-095E-4784-B1A0-B6C0194E9C07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B7154-E786-E70E-37EE-75432F6C1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6ADEE-CEF2-6E83-07C8-B85CCCCD1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5A3D-4692-49D2-B0FF-B347A430B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863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64B836-5F04-327F-A9C3-1A3C0C9697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36F9EC-7401-A176-399F-C1862C443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60699-1876-25E6-6C3B-4930B27F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E106A-095E-4784-B1A0-B6C0194E9C07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821EB-F6C8-FE6B-7B27-5B2417056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5DC5A-4FEE-E1A1-189D-1FB975C91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5A3D-4692-49D2-B0FF-B347A430B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03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E163B-DD66-B4A2-99E3-DE8C18E2E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81C9E-7C24-3C16-9B74-B9F12CF43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52EE4-638E-C697-02D8-1F3F10E68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E106A-095E-4784-B1A0-B6C0194E9C07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80378-6708-81EB-1D2E-DEFC3B3C4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F874E-1F56-DE72-8A79-C22767650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5A3D-4692-49D2-B0FF-B347A430B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67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AE0B5-3E7E-C274-61AD-472D23232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0838DE-D586-D65F-F13F-AFAFD2A69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B3F46-6E88-0CA1-E55F-B95E88499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E106A-095E-4784-B1A0-B6C0194E9C07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BFB097-0095-895B-773C-A9AD1A8D8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733C3-07CC-9DA2-B35C-430089704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5A3D-4692-49D2-B0FF-B347A430B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89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564F6-5CD4-14A9-EADB-3C56B0BEF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EA679-4FDE-0A10-83DD-77B9434937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FDD07D-E4DE-1789-9648-FF0AE73F04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4F2486-D82D-1807-5E88-F36D20E97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E106A-095E-4784-B1A0-B6C0194E9C07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45C8FE-3A8E-849E-2152-3B3C60021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0C9960-30F3-D415-8088-2E950FEC5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5A3D-4692-49D2-B0FF-B347A430B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88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4091A-AE53-F27C-8B16-ED9D2B85A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630F3F-70AE-96DD-43F7-99C2F6D1B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93F369-9703-57C3-1ABB-F95047E91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2C586F-7392-CF3E-913F-0946189794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7DF25F-699F-A7E4-9492-253000981D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188E98-14D2-EEF4-B7E1-41F7F6698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E106A-095E-4784-B1A0-B6C0194E9C07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9FD1A7-44AC-C078-D64B-61280B450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5D3778-FBBA-C6CF-07F9-7380EF1E2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5A3D-4692-49D2-B0FF-B347A430B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21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5FAD8-B97B-C747-314F-D12001514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64F534-D062-61AA-7D06-B519E5C1A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E106A-095E-4784-B1A0-B6C0194E9C07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DEDD52-6F8B-F2B2-E7C7-598A8AF20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9F621A-6D92-9F9A-D5B8-463E6B699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5A3D-4692-49D2-B0FF-B347A430B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14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19F9AB-CCFC-DA05-5825-585220DCC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E106A-095E-4784-B1A0-B6C0194E9C07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ED17EC-88E7-81B9-8032-DDE24B69B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13E8EF-E494-7F42-6172-6CC1E67EE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5A3D-4692-49D2-B0FF-B347A430B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14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9353D-6841-F125-9EE2-2D421D39F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93838-E86B-69DB-8B9B-9AB9C4647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B6649-3C8E-98A2-1C7F-234349011A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F03490-A5AF-3830-62B9-0105178D1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E106A-095E-4784-B1A0-B6C0194E9C07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002250-9983-EBC9-9656-AC05222CB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6B15BA-C7A1-DBDC-2E3A-0423C1271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5A3D-4692-49D2-B0FF-B347A430B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1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A729E-EFDB-7FD2-7D9E-C229601DD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1A394E-382F-2363-16C5-8D6C915B0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96E9E5-FF47-19C8-DA0A-137754EA0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CCE0CF-6FBE-0B7B-D8BD-BF6ED116F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E106A-095E-4784-B1A0-B6C0194E9C07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AA5B7D-5C3E-98C6-CEAA-98E6E7AD8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270684-24F2-70BF-C825-FB75AB395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5A3D-4692-49D2-B0FF-B347A430B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3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3E4DA4-3338-CDB2-1555-BAA4D2EEA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8996F-5A66-9206-4D51-4D665E266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696AF-79CA-7631-DBCA-541868B7B3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7E106A-095E-4784-B1A0-B6C0194E9C07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33E48-4FB6-7A6C-DB26-01F843827F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81FF7-EF57-B0B8-2440-E84016FC4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DA5A3D-4692-49D2-B0FF-B347A430B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179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0AFD60B1-7A84-1C32-02A6-6B0AE29CD8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23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7ED616FB-B1E6-097A-7E63-1C836A4817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239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69260D5E-1339-8B8A-BFEE-FAC5F5C206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81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75C706F9-56BE-6BB3-FF16-30973B93E1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43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1468377D-956E-8E64-C0E3-88605A9C7B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644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DE21B57A-731E-6E98-52DF-9AD65FC9D6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64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4E72E0FC-7E66-15C6-A5B4-50EE930150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63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278F7877-1A80-EE5C-EE9B-14D9716914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37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0B10BF91-739A-35ED-5A50-4762FB5600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905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A64DAC30-9659-0B79-D26C-F5CA96AED0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776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96AB0A46-0C18-2E54-D54C-A212F6007F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02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7AF8804A-714C-48C5-AF78-82F03C3AA2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908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6E00E42C-3E94-EE84-37BF-3FC31DB98C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44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837233B9-BBB0-575D-88FB-F16E995D35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113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9C95D9F2-041D-90E5-126F-28C2D0E11C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3939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3D141C9E-2C81-6213-411F-04895B53F2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2394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6AFCEFEA-4F7C-8B2A-677F-F6D318BB86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292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3FB556C5-5B58-EFFA-AA67-10DA6E010B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618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7D6FA508-1D02-159F-A681-49785BD494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8589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86341F28-D9E8-4281-C1A1-7E1D986A8F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3926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9034B2A3-6BC8-8C3F-4A64-C7145A6419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182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7311B131-B831-550E-0A8C-3F260A4C0E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171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E7B35D16-665E-7526-CC58-75219C511B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716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107D950D-DDE7-20CC-FD2D-732CE6E2FC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041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48948755-F1A6-F584-269C-496A0217D5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032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C76D78A6-8030-BA7D-F10E-B81CECCEA1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417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A33C99E4-E9B1-DF53-4785-29C45A68D8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63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BE0A3C8F-24B9-5D03-2460-31C659617F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13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9A869D4E-0E17-BAC3-642E-3516C50F2D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73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DA66890B-A90D-522A-B319-E04F22B0ED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833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0B1FC9F8-431E-2777-ACDD-A9E848595B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473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C476F966-918A-D9F7-08DA-62C0F04877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05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Headrick, Trey</dc:creator>
  <cp:lastModifiedBy>Headrick, Trey</cp:lastModifiedBy>
  <cp:revision>1</cp:revision>
  <dcterms:created xsi:type="dcterms:W3CDTF">2024-06-21T21:54:25Z</dcterms:created>
  <dcterms:modified xsi:type="dcterms:W3CDTF">2024-06-21T21:55:09Z</dcterms:modified>
</cp:coreProperties>
</file>