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973A2-66C3-A91E-0A01-3B6889C08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2024D-8261-1264-8A58-5A85089D1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20D5D-191E-0BC9-4E24-12449A9D6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096B-0C2C-42A0-8449-CD023AF00D4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329C0-D895-B7F6-D590-67D040D08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17FAA-8A8A-77CE-6763-F0C3CE7D2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CC83-809E-47F7-858E-F93E3FD09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0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9B203-0883-0E61-A399-89C34DB28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14C9FA-614E-18A4-3438-9CE4E32E8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00B60-DE54-2DD9-A5FF-E92575FC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096B-0C2C-42A0-8449-CD023AF00D4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148B8-61C9-5659-CB3A-5B40062E8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8ED71-51A8-5BEB-D2DB-C9CA8827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CC83-809E-47F7-858E-F93E3FD09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7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BE329A-1CE3-5681-4D9C-ACA232E82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5AEB2B-B483-CD09-FAFD-6AC620B62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7E46D-B16F-0BC0-DE1B-5BDF1A8FA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096B-0C2C-42A0-8449-CD023AF00D4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E27DF-F2B6-B550-CDCC-967EF86AB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F6E83-E4DE-DCED-BEA1-1406B7A0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CC83-809E-47F7-858E-F93E3FD09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4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726F9-E6CC-497D-D301-EF34FD35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DB326-2992-348F-3CF8-DAAFEF7BE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A625F-AADB-83FA-9EC5-2143386C4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096B-0C2C-42A0-8449-CD023AF00D4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73944-0005-98DE-FCC3-CB5C504B8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351E4-5D6E-72DD-B275-24CA60F4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CC83-809E-47F7-858E-F93E3FD09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1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0D368-C267-5AC7-CC4E-96D94BDC8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CB08E-6D3D-D5E5-FFDB-E02991D3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8E5AF-494E-1A53-5454-F9BBCCC8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096B-0C2C-42A0-8449-CD023AF00D4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55AA9-09DA-1B41-4819-9B5DAED5E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AB113-E427-4845-20A9-84F49FF9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CC83-809E-47F7-858E-F93E3FD09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20B6D-7BE5-3408-D999-CD16CBEA4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55A2B-4A59-84D0-57DC-97B34054CF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766FD-CDE0-D015-E454-D0FC51C74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1299A-DF65-424B-84C0-66A59BE60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096B-0C2C-42A0-8449-CD023AF00D4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50E40-41A6-AEA3-D8AD-BB82AE22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01274-A897-651B-CDAB-51F5EB95F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CC83-809E-47F7-858E-F93E3FD09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4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86B4D-0A22-9F48-3022-812B1284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C0B22-2A88-3507-83E9-F25C9285D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834EF-9D26-9228-1E89-626775FF3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9FE1D5-35BF-66A4-DB51-38D028E30C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ED2A32-B1BE-2D5F-4482-2F5CAF426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D3A39-6AC5-B11D-1560-D3D67DAED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096B-0C2C-42A0-8449-CD023AF00D4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EF75A9-F82A-B0D0-0E97-ADD807D8A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14A644-F2C1-3D29-F876-B1548C929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CC83-809E-47F7-858E-F93E3FD09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1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B9FDF-1C62-ED3E-8520-63A65113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5DB29E-0DFE-EB69-96F7-A4E4A1DDD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096B-0C2C-42A0-8449-CD023AF00D4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C5769-DCA5-8EE3-054B-F927BA590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D067D7-47A6-B98B-D483-4193A6EA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CC83-809E-47F7-858E-F93E3FD09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8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87F3F1-911F-257C-6194-C34AAB151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096B-0C2C-42A0-8449-CD023AF00D4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A7A5BA-0A49-91A3-B49F-EE528E129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AF3DD-AC9E-7806-90E2-2AE4776E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CC83-809E-47F7-858E-F93E3FD09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7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42E7-C26F-2E03-0134-AA065F9A3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E9A1B-32FD-8D1A-2975-22F2BDBD9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43A3F-BC7A-7753-B25E-BF565DE6A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907BE-749F-940C-3B5B-EAB50D510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096B-0C2C-42A0-8449-CD023AF00D4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30F3B-5C8E-2BC3-28C3-A7D62A95C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819B8-0CBA-768D-A3AB-FCBE0A68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CC83-809E-47F7-858E-F93E3FD09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1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EE44-8C65-6C46-CAAD-9D4BB75A4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DC126F-4373-CB93-6E2F-44CB8B347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4812A-5710-29AE-6137-05082D067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6292B-97AB-F4FD-826B-6BD762A21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096B-0C2C-42A0-8449-CD023AF00D4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E96EB-6178-91D3-D7F4-8E39BE05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5EEF3-4E39-19D1-09E1-93BB24E4E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CC83-809E-47F7-858E-F93E3FD09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2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FA5227-F60A-283C-0AEB-D331BE92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81103-60E4-7F77-878F-FCD9DF9B3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23462-1B3E-F643-4B65-BF1059B33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3B096B-0C2C-42A0-8449-CD023AF00D4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75585-28D3-4FFD-A418-C1F7B04A5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5FFF9-D4E0-599B-722B-16E6BC378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81CC83-809E-47F7-858E-F93E3FD09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28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93247879-CBA9-8845-B9A6-39B9B92DAD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61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C990A61E-F63C-D62D-C6E5-8D75A5502D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69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400C7B9A-D826-6F4C-3991-7C20B44014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90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DB00B832-0ABD-48BA-66C5-BFB6820A9C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85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2C004F0B-F1FA-F33C-05A5-908A1D4154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92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50B0BCD9-E1D9-A262-26A9-7E800E633C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78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9F99D7E9-0002-68A2-0FB5-EAA2250D2A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85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3BACB511-CC92-1B5F-B3FE-AB2FC4267F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73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4D54EBDB-6A0D-F987-A4CE-49EB795B1D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54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3A2D5E6D-FE56-8F29-0ECB-349557A392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52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D4429C16-EF8B-C873-0147-24B10C1022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5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D7BB327E-3975-3784-99D4-F5CC121CF5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5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30BF1A29-940F-80E3-B387-86DDE7522F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35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259C8713-3659-14E3-D91B-C8440CD9C7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24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8C8CA573-87EB-132C-4521-39A61DDE8F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89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ABE75E59-0385-A850-C041-914F831D75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95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29F4EEA2-3381-CCE9-0E56-1BF7B296A4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30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6D21CCD7-6FF1-12DA-9838-BD2BA4A319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3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97011F00-5F5C-23D9-AE4D-7560B3A480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034F58F7-E886-FB5F-E82E-1875B715B2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23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A7BFA4F5-0BD2-CCCF-EC7F-892AC9E7CE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94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7D077036-7146-E4D6-2101-3E00AEA1F0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76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26AA2C06-1CB2-E303-C066-395ABC69F0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05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AC82338C-DB39-99FA-FFFC-D863B853E2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75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40A05E82-FFE2-16C6-B0E3-F76F101C18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28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8DA50278-C81E-CF39-AD2C-2DBAF72B64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07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D36254CE-5289-9C7A-4CA1-4D97F5E85C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77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33B5DD5C-2FC3-5CC8-C7A9-D5777B155E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54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21998981-A2CA-6E9D-049C-8379BB2FE8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15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C5D57B92-ED10-FF35-BFC5-06393BCBFE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39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DC07F2A8-2079-6207-ACE6-C383ABCAE3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253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56AB0FE2-76E7-312F-8F5A-CA2F209FF1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080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881D749A-373B-E1E7-B834-80DCB7A81D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6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C727550F-E346-3294-7134-B49311663D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113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B7FE2E6A-E3EB-AE72-28F8-1ACE301297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482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93185516-3BCE-B59E-768E-72CFACE769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804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086156D2-72BD-F770-38EA-B0E2C4A15F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188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C54C8269-92B3-F600-D851-240C5C50AB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023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F2368E83-FF34-FA85-0657-65367917EB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9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CD9DEB0D-56F9-E399-3C47-08E27DD1F3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87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5BF09374-7305-2F12-393F-8339A17572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36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695BF836-01B2-3789-AEC4-6719B5DECA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0445C522-7F46-3A2D-7E11-57121DE7D1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25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7BD991C1-3FED-D1D8-C82D-FD39D00012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00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2024-06-26T12:45:07Z</dcterms:created>
  <dcterms:modified xsi:type="dcterms:W3CDTF">2024-06-26T12:45:50Z</dcterms:modified>
</cp:coreProperties>
</file>