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A95A-2BAD-555C-ECD9-9F318E5F2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5011D-C240-052B-9D74-07586A323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80A44-3EAE-3942-4BB1-14E0D07F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D3534-E604-5D1D-F61C-8CA83059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6E3B-9C49-2A34-57C7-5AFB65F2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3A84-5608-05E4-0680-4E6AAF54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BC5D5-4D72-6B39-1BAE-FC874F2B0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48DEB-3A53-4F01-8AE1-F7517978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76DF9-8452-DD72-01BC-524B7309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7C18D-3A36-C1C6-C9C4-AB9DB064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740A6-0603-AD78-15BB-D5C7728AC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590A5-EF0F-C538-EF50-46AD36DD5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4EE4-BC04-89A4-C6F7-3E7526C9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4DBB-84ED-B1BB-956E-4CD2DE07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A4E9B-79AD-69CF-795B-DD1CD3E6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AD93-B006-7C6F-38F5-4ACC522A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C765-6FAF-0F7D-E5DB-D05706F99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5ABB-D69B-F137-003B-42EB092C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538CD-9201-987A-508B-34854DCF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AC28B-9750-7ACE-10A9-4ED2D1C8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E3E4-131D-F502-5A0A-06B83EB9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A8A5B-2C13-9FC6-D98F-775C04001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A96E-B048-6866-29B4-8A9EB0E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B49EC-E2AE-E9EB-44F8-AEB9D210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DB9B-B726-D729-7465-8C6A822E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25D8-F80E-CB42-180B-1219985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98D8B-9F67-0353-B731-B8FC07B9F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E849-4BFC-A154-DA88-3AF3081F3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61C21-69C9-00F5-F2DE-5D662686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234D9-B9F4-E819-465D-70111874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2D776-583E-542C-06B0-F4F0A1D2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7993-54F5-9F9B-4932-8339066C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7EC95-3278-019B-C2AD-00D6FB96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4A12D-BA2D-8981-0B20-8EB91F92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1C051-6A4B-CB70-D81A-B219115C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BC13A-160D-FA85-16C0-E31153F32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01D5C-CF93-0111-B321-D41B138F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3F45F-E41E-A72F-4D69-C5479E5A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FEE83-3A8E-279B-5A6B-EF78BFC7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0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3363-B2FF-15FE-6463-D9913E19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67A89-D1A9-5FB1-6683-7B750A4E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7C810-7530-B1BF-E658-854D4B73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E1D68-5393-2C21-9CF6-6EDBBC14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709D8-9722-E34A-5A87-EDE7982F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7C467-B051-B5BC-C64A-67DCB4DE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CAE5-EA41-D017-7B09-7CBCA0F2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4604-90BC-D957-B29F-1245A8CF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8E729-A91E-970C-FFA5-9B4D06BA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60118-EC37-6DB4-AE20-B3775D79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22987-A370-714F-817E-68EBDDE9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9909C-8D0E-57D3-7956-6273FABA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8C5F3-7EB3-BF91-ED98-106D164B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7884-46AB-08BB-CFB6-9C973011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89C28-6BD7-D8F8-4685-A4603184B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461F2-89EE-9158-7F3B-61C74F2E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0C0F0-06AF-4793-58D3-7E1541A0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7D0EF-F197-B0F7-6280-0EB5AEB0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EEFC2-DBA1-14FA-010A-E5A369EE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8F6C5-BDF5-578D-5C5F-4AE66037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9B593-0AEB-1168-BE64-97FE3AAED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B6406-E619-FA9F-C4CD-8EA238F2A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692246-8CCD-4575-8883-67514CEF411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530E0-952F-197D-371D-FBF57934D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2B7C1-C3DD-1B1E-41DD-4409960A4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D6C34-76C2-4764-B736-F4D1025B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E3285AA-F78A-C8EA-337F-4BBAA7B33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8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B0FE2A2-46D7-8369-31FA-0DE4D90948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0E847E3-4C4C-9151-A6EF-BF9BF5FB4B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9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9D930BC-DFED-9C71-A7E7-0329E6F58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6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13818DB-B5C4-C291-393C-6605E2893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0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F6B9176-0DB2-0B4B-9090-604AAEF3F4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B5BBB44-C3C1-FC77-FD49-EDC10E1123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56CE358-B3F7-093B-7D40-1EF391EEC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9F613B4-7BD1-EE0C-EA05-5534C1915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DAC178F-9B9B-A7D5-14E4-EC2D13150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8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A68C476-A792-A48E-2E9F-99AE3B413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A6904DA-F37F-6A56-9AFF-E0B1A109C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775DD43-D5E9-8298-A585-A2FD0B4A6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3DF78E0-B5B2-00AA-3005-C174F1C4C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EE5AC88-5E72-EA8A-3D16-8EB8BEA01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8BF28AD-FB5D-5117-1788-B5A541677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07E9655-3A93-F8F2-3668-49715B547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80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D6FA2EA-05E6-9F6F-BCB2-4644859C7A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1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27EC75F-D66E-2036-8351-E64D673B4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7315ECB-427B-E069-E4F4-E148C0E06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3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85892F1-2E0C-B672-8CC3-0F25420D2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2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2737B50-854C-6DD1-ED96-6CC9BB0D9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7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C8D07CB-B9B2-5D8A-3C78-93E9EBAF7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CD7B545-C54D-A81C-3077-B49E75B76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0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B02A0A4-B056-3448-B261-7A2C7B06C4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39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20FFB50-EAAB-F377-1B47-6162583EE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52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AF64CAF-6AAC-3F2C-C257-9F9D02461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0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5CD2F89-ECA0-7D3E-3ED8-A820C411F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391B74C-9DB9-A719-8399-382B88926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35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22F4A40-A29D-4176-7A1C-3A7908E80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3903DFF-48F0-10EE-6400-1DFC5BA46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E8A33C0-CDB9-9163-E258-6F27D57B4C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106BE80-2D97-4444-DB72-0CF05CC80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9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908241B-42B6-488A-A834-11C10974B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DBE51DF-C2E9-E538-D982-3DB00CEB7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D4B6B04-63FF-6A0B-7E85-FBA7DF703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2024-07-19T23:01:07Z</dcterms:created>
  <dcterms:modified xsi:type="dcterms:W3CDTF">2024-07-19T23:01:35Z</dcterms:modified>
</cp:coreProperties>
</file>