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61D0-5BC7-1596-A5FB-88A453E89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2BF21-CEF5-13C2-B9AB-485FE81D4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82634-8B96-4E12-864D-7DB7A2B59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0095-14F3-4230-B057-363FEEDA5B3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BA8DD-7C20-7946-137A-0D69CDFE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0A250-5E86-3F9B-3E05-823F4B97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C4D-44B6-488F-B9AA-BA0F2A56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8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417A1-0A18-BA16-4EBC-B9963CC4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B4956-FD12-7E9F-61C2-3A1C0B3B3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45B3B-B440-C99F-FF79-B75F8BA7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0095-14F3-4230-B057-363FEEDA5B3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08880-F96E-CFE0-EBF6-37B44D3B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6D536-2E39-9585-B9D4-A81D3198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C4D-44B6-488F-B9AA-BA0F2A56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B41A8F-A8E5-57E1-5937-86D8F631C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B4F80-6BD9-BA63-0DDA-99B1B7067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975E3-BEF4-BE77-4768-9B1939DA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0095-14F3-4230-B057-363FEEDA5B3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8E49F-7745-9B24-FF55-A016B096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A759F-4667-2BBA-C07F-AEF75275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C4D-44B6-488F-B9AA-BA0F2A56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00DAD-75FB-23F6-0B03-5396F07AD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29E86-7452-0150-8E01-8492D2AE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D3B3F-6149-3D75-15D1-8A9B1D77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0095-14F3-4230-B057-363FEEDA5B3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1F75C-A19E-3742-7828-811D737E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79C8F-09CD-4A2C-52C4-0A8047D9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C4D-44B6-488F-B9AA-BA0F2A56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3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50DA-D53C-5B82-8B7D-D1AD4A13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0737C-16A0-3E19-303D-3F5A33BE7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359F7-D761-5FE4-CD0D-AC4CDE356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0095-14F3-4230-B057-363FEEDA5B3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44BCD-DE44-5F30-78CB-97823719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0B996-D3CB-E305-D345-EE7D25256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C4D-44B6-488F-B9AA-BA0F2A56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3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DF6E3-7F85-BA16-414F-BDC197E5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15AA-39F1-2DCD-6C55-ADD045C5A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1580E-00D6-0E76-5C0C-E700A0F81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873D1-69E9-20B5-A16F-D09360ED6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0095-14F3-4230-B057-363FEEDA5B3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4C006-F0A9-2A34-AE5B-F5F56FFA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E1AFD-DB36-00D3-8A51-53B47E4C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C4D-44B6-488F-B9AA-BA0F2A56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0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A7DF-AD47-4ABE-6D49-1175C7BF6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EAB51-5FC6-4EAB-4036-1EA48FA45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227CB-B4B9-3B22-D310-F21F47FBB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0F7DE-07A4-0EBD-78A1-741F01D7A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462E00-277D-8D4B-EB1C-7A8A3B27E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DAB856-6E50-70C6-5890-CEAEB77F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0095-14F3-4230-B057-363FEEDA5B3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99195-2323-43DE-A008-0817E1C1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0A3F94-DE78-5956-F1B6-472787BA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C4D-44B6-488F-B9AA-BA0F2A56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8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63AF-D015-1DCD-9BB5-E5C6D0C4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43919-57CA-93AB-5C0D-44E8E36E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0095-14F3-4230-B057-363FEEDA5B3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77C21-4154-E477-E156-47C80F0F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E5CB5-A8AF-100B-9D5B-33393F57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C4D-44B6-488F-B9AA-BA0F2A56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8B1B5-555B-FDA1-4F07-3444FE8D0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0095-14F3-4230-B057-363FEEDA5B3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62CE4-D4B9-1713-B11D-2CE55339A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DF717-BE50-60E1-579E-F211B041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C4D-44B6-488F-B9AA-BA0F2A56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2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783-6536-1213-D25F-3104355E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FDB8-F4C6-4C34-7567-4C78E0CBB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C6F1C-ACCF-1273-F67D-9A32AA6F8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D8529-C082-A8DD-FDC2-BC21071C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0095-14F3-4230-B057-363FEEDA5B3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45105-16E2-006A-E6FF-0887ECE0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17ADF-C506-8ACF-D747-5D869333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C4D-44B6-488F-B9AA-BA0F2A56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59887-F332-A738-4D96-7A68A0B4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88D9E-7863-05DA-C07E-3179630C4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527BA-97D8-FB86-E6E3-CA708E5B3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F075E-A931-AA2C-6A29-300E46CD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0095-14F3-4230-B057-363FEEDA5B3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87EF8-52E7-E5AC-AED4-7CDECE8E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1E10D-9C8D-CA69-5757-4E8341D8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C4D-44B6-488F-B9AA-BA0F2A56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7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58125-DF4B-0710-570A-3C42F970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3EC08-EE74-A511-D3E3-5FB0C0A6C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43487-8B23-E1DF-ED5D-B37140A1B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20095-14F3-4230-B057-363FEEDA5B3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396F-8ABF-294E-3560-D2F0046F5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39FFF-1365-3583-D8C9-E5E60C8C3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968C4D-44B6-488F-B9AA-BA0F2A56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4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1">
            <a:extLst>
              <a:ext uri="{FF2B5EF4-FFF2-40B4-BE49-F238E27FC236}">
                <a16:creationId xmlns:a16="http://schemas.microsoft.com/office/drawing/2014/main" id="{4B5D7587-C2CA-3C46-DD23-B2089B330B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4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10">
            <a:extLst>
              <a:ext uri="{FF2B5EF4-FFF2-40B4-BE49-F238E27FC236}">
                <a16:creationId xmlns:a16="http://schemas.microsoft.com/office/drawing/2014/main" id="{D14EEB9F-B1AC-3DAC-8784-D655F87812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1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11">
            <a:extLst>
              <a:ext uri="{FF2B5EF4-FFF2-40B4-BE49-F238E27FC236}">
                <a16:creationId xmlns:a16="http://schemas.microsoft.com/office/drawing/2014/main" id="{9FE7F0DD-B0E7-6880-4750-5A7384F961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8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12">
            <a:extLst>
              <a:ext uri="{FF2B5EF4-FFF2-40B4-BE49-F238E27FC236}">
                <a16:creationId xmlns:a16="http://schemas.microsoft.com/office/drawing/2014/main" id="{6E463E4B-6DA8-F3C8-4216-07626C7EC5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13">
            <a:extLst>
              <a:ext uri="{FF2B5EF4-FFF2-40B4-BE49-F238E27FC236}">
                <a16:creationId xmlns:a16="http://schemas.microsoft.com/office/drawing/2014/main" id="{9EA51608-BCFA-3380-B755-CF070244ED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0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14">
            <a:extLst>
              <a:ext uri="{FF2B5EF4-FFF2-40B4-BE49-F238E27FC236}">
                <a16:creationId xmlns:a16="http://schemas.microsoft.com/office/drawing/2014/main" id="{59C62850-1BCA-9B98-C664-5AEC46DA84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15">
            <a:extLst>
              <a:ext uri="{FF2B5EF4-FFF2-40B4-BE49-F238E27FC236}">
                <a16:creationId xmlns:a16="http://schemas.microsoft.com/office/drawing/2014/main" id="{4778909E-026E-CD0A-0E1E-090C82735F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0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16">
            <a:extLst>
              <a:ext uri="{FF2B5EF4-FFF2-40B4-BE49-F238E27FC236}">
                <a16:creationId xmlns:a16="http://schemas.microsoft.com/office/drawing/2014/main" id="{10B258B7-576E-46D8-6707-D44120B578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6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17">
            <a:extLst>
              <a:ext uri="{FF2B5EF4-FFF2-40B4-BE49-F238E27FC236}">
                <a16:creationId xmlns:a16="http://schemas.microsoft.com/office/drawing/2014/main" id="{FC406225-FFD2-6E90-B504-D39210E1DA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2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18">
            <a:extLst>
              <a:ext uri="{FF2B5EF4-FFF2-40B4-BE49-F238E27FC236}">
                <a16:creationId xmlns:a16="http://schemas.microsoft.com/office/drawing/2014/main" id="{6B710FA2-7BCC-084A-5F4E-B2F6EBE1B2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9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19">
            <a:extLst>
              <a:ext uri="{FF2B5EF4-FFF2-40B4-BE49-F238E27FC236}">
                <a16:creationId xmlns:a16="http://schemas.microsoft.com/office/drawing/2014/main" id="{927E9BCE-8322-E818-295C-F7A5997A38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7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2">
            <a:extLst>
              <a:ext uri="{FF2B5EF4-FFF2-40B4-BE49-F238E27FC236}">
                <a16:creationId xmlns:a16="http://schemas.microsoft.com/office/drawing/2014/main" id="{D6E5D006-D58F-512F-B1A0-070378E694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6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20">
            <a:extLst>
              <a:ext uri="{FF2B5EF4-FFF2-40B4-BE49-F238E27FC236}">
                <a16:creationId xmlns:a16="http://schemas.microsoft.com/office/drawing/2014/main" id="{0CE3B1DC-4EFF-5575-E02D-4A64A15B59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7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1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21">
            <a:extLst>
              <a:ext uri="{FF2B5EF4-FFF2-40B4-BE49-F238E27FC236}">
                <a16:creationId xmlns:a16="http://schemas.microsoft.com/office/drawing/2014/main" id="{D6183516-7453-DC3D-C873-7AA4177768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4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22">
            <a:extLst>
              <a:ext uri="{FF2B5EF4-FFF2-40B4-BE49-F238E27FC236}">
                <a16:creationId xmlns:a16="http://schemas.microsoft.com/office/drawing/2014/main" id="{946FB866-9E95-9021-27AA-6D5D7AB675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0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3">
            <a:extLst>
              <a:ext uri="{FF2B5EF4-FFF2-40B4-BE49-F238E27FC236}">
                <a16:creationId xmlns:a16="http://schemas.microsoft.com/office/drawing/2014/main" id="{988FB3B5-CC25-351E-A54A-E1D8A1217F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3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4">
            <a:extLst>
              <a:ext uri="{FF2B5EF4-FFF2-40B4-BE49-F238E27FC236}">
                <a16:creationId xmlns:a16="http://schemas.microsoft.com/office/drawing/2014/main" id="{E41397DD-763F-E0B5-E2BE-D7275D7C3B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2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5">
            <a:extLst>
              <a:ext uri="{FF2B5EF4-FFF2-40B4-BE49-F238E27FC236}">
                <a16:creationId xmlns:a16="http://schemas.microsoft.com/office/drawing/2014/main" id="{4DDACABA-05C4-E53B-0F7A-01E386D8CF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6">
            <a:extLst>
              <a:ext uri="{FF2B5EF4-FFF2-40B4-BE49-F238E27FC236}">
                <a16:creationId xmlns:a16="http://schemas.microsoft.com/office/drawing/2014/main" id="{E71FCD3A-DE1A-15AF-11E6-C20CF3FB15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1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7">
            <a:extLst>
              <a:ext uri="{FF2B5EF4-FFF2-40B4-BE49-F238E27FC236}">
                <a16:creationId xmlns:a16="http://schemas.microsoft.com/office/drawing/2014/main" id="{D7645D25-8372-3680-47C7-A64B3887CD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3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8">
            <a:extLst>
              <a:ext uri="{FF2B5EF4-FFF2-40B4-BE49-F238E27FC236}">
                <a16:creationId xmlns:a16="http://schemas.microsoft.com/office/drawing/2014/main" id="{F43BF1DB-BE73-49D5-BCE7-01EF9D13CD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5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d Me - Lord - Slide 9">
            <a:extLst>
              <a:ext uri="{FF2B5EF4-FFF2-40B4-BE49-F238E27FC236}">
                <a16:creationId xmlns:a16="http://schemas.microsoft.com/office/drawing/2014/main" id="{DF6E1F31-00D3-ABAA-EB1F-200699F49D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7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2</cp:revision>
  <dcterms:created xsi:type="dcterms:W3CDTF">2024-07-12T17:32:55Z</dcterms:created>
  <dcterms:modified xsi:type="dcterms:W3CDTF">2024-07-12T17:36:59Z</dcterms:modified>
</cp:coreProperties>
</file>