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CF49-CB9A-4C28-2A76-35B2A2139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7826-78D1-4C0F-A4D7-8CD886516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5FFD-3833-B861-2915-97E8CE58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9E0A-9D2E-E7B7-BF08-D8A73CFA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32E89-EFAB-0667-24B8-09472B2A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E3C6-587B-4C4F-80E8-642DDCC2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54316-3B7F-68C4-1683-3F5E78004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40D9-66E0-6940-276F-D9F08F6A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606F-0970-858E-D384-EDB62BDB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BAB-D7B0-DC58-1860-288BE252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92BB-3BBE-EBA6-9743-0C456F556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700F4-55D2-00FB-2F53-0FC52D417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C6CA-AB0B-E10F-7B43-5AC51B44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D82CB-21D0-70B5-B3F4-6D2E66F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F883-1F6F-7171-A015-780B7893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48B1-ACFD-7021-2B93-30EF7567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5703-181F-F0FC-D3C3-934C0881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F73A5-BB85-CB0D-9386-9BC8BDB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AD8FB-3044-02B0-5AEE-DAEF6119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0A719-507A-47E2-6EDA-883E5230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631C-8549-13D9-87B3-AD1F9816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F5D29-EE49-37E6-BA68-AB20E892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754A-442F-13BE-6E81-7FF05762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5A02-43C2-E1BF-E6C6-5C902CF6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8F72-9A9A-3772-2BBE-AAB71541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16B7-A054-D7B5-0A36-5DD2AA2A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BA1A-0DC1-8253-85FE-F56A4DB9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FA0FD-58A2-F71B-8EF9-C9740A58F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BB16-09B1-085F-B740-72357033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0E5D1-5D21-2B7C-7C22-5F36DCCB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FAC0E-08FC-3308-0DDD-BFC69AA5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9279-7F88-3B97-5286-62E2A9E3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32D93-9FCF-8638-7573-D438AB17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C4A20-4232-BC86-D1EE-1B642225F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F5B3-CF19-D8F0-8AB5-F70DD24A9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A656B-482A-CC9F-6C89-3278BD6AF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6105D-1A53-5BF6-4C15-52698745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AB080-63D7-D1C4-6447-C235B63B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816FE-5DB0-BF37-5FBE-C0DBB3FB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CEC2-743D-A305-68A6-EEB05427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E627B-6B02-421F-C266-BF8FBAEC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8D8D2-FBB6-3CFA-4775-7D58BBB4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107D-E595-C609-6638-2DCF368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161D0-72D1-EF08-B594-B3DE095C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D8577-1ED5-54A8-A8D0-1919378A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D3FA3-085A-0BB4-91F2-8C375FED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9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1855-0945-7CF2-9D41-FCAC2AE9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5AA4-9E76-D60C-E219-57617BC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E5E2F-A42A-EA10-07D6-E98ADA92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5781E-5406-2BA2-5BB9-386C1289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871A6-FCBD-4320-33CE-94548A04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3F8E1-B002-48C7-CD58-3687A1A0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6874-D74A-88F4-8C84-10C355DE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A7081-035C-8129-5789-C18B0CAFF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6AE65-F2BC-9E92-8B09-578D747D2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DDB7A-E16C-DF98-4177-540DA795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EDFC1-DB55-F010-C864-28A8B332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C59E1-A81D-943F-6FE2-C8531C81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AFD34-2808-A2AF-EFB5-F2FFD2DC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DA07-E3A0-0B60-5AEF-FE6F98EA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43A5-4C3F-E0EF-E237-34F66C7A5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E2E5B-42F2-40E3-AFAD-17E05A88FC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9B38-3D0B-CE44-EBE1-29656DADA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F9108-2973-BAEC-49D2-BE2C2BD71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14421-F963-4C96-A9C1-947C02E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85C2886-FAA7-3183-D82F-4FFB997728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D0EFA8B-5DA1-A922-1EFF-F7D7168F8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DAEED4A-2BA0-2893-FE0B-9582413AE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CB97D55-8072-2991-5BFB-764EBD133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8E090CF-7689-65F9-938C-973B62618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072F161-436F-8CDD-4E7D-4D0E4604C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5344A32-23AB-82A0-F98E-168711846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6B57D2B-57DA-5B7B-F93C-72D8FE19A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C02A792-6CAD-EBE2-F459-426E1A792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DF6EC8A-B24B-DCFD-3AA7-C78956604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F7FB7A5-07A7-4BD8-64D1-690793E48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23080B9-FB09-3247-6527-ED19BD52F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1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8704877-55E5-ACA2-2284-DC786C36C1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6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C32F920-40A0-8041-A42F-51481E58A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B457929-E1B2-9AA9-F741-86D653B81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8614247-45E3-B33F-4F21-5F7D78E94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9CE1D17-6808-8229-6322-D1CC316BF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3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3B32A80-5034-04D7-9E21-2F1C35E9E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54E5CC5-FBEF-E293-EAA0-60ECE0604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10E9F04-895B-C6D9-36E0-F9126736B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1316107-3280-A352-46CF-EC6BEA3EB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59AC2BF-6FDB-8CC1-449A-6E8FF7584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0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DEA7C24-5858-476D-1E51-10E93F3D1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0C4E16E-D4FD-05BE-E751-EF15A8BD1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B1FA2A1-61BE-F663-261C-A80FC263E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7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94F1EDC-8481-E556-1EAF-15F580688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59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C9542A9-8625-9DD2-B8A2-909B35874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31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A6D9C4B-1BFC-02F3-B0A8-FABE85D33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0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B5F13E1-5407-71C3-B20D-20CEC7DF7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C0FF919-FCBC-9473-3F33-926035668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5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CE71446-02C2-0DD0-99D1-6D46C49A5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5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F6B2F5F-EAC4-F03D-EDD3-B7F8FD37B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200E82D-06E0-2894-D442-8FD77BB9B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E72524D-D5D5-03FF-32FD-C4F6A9AF8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8E987D8-6471-C52A-4D0F-9935E1891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3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01BB4ED-612D-00B7-B710-82BEC1F28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25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B4D446C-F727-04A3-18DB-EDD89EF1A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14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D02899D-B39E-EDB8-2C44-FAC913DC01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7EA5A57-5F27-F67F-8E3E-168A42F6A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3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8E782E38-7822-DA5D-D7FA-8915C78A3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00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9CEE03FD-BBE8-706F-A92A-76DAB3C9B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1806431-22DD-11FC-571D-511E570C0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B53F809-C8D6-F8CC-FA26-83932B516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A7135B5-41AD-0B3E-924D-0FADA879C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1B0BA30-C385-1831-8C24-A28AD4A5A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B8668D9-CF90-6C16-A077-34ED43DB9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2024-09-27T21:00:45Z</dcterms:created>
  <dcterms:modified xsi:type="dcterms:W3CDTF">2024-09-27T21:01:17Z</dcterms:modified>
</cp:coreProperties>
</file>