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6F260-1AA0-FB46-FE10-B038332A79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58B628-1204-37DA-B04E-F38D67092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9E79B-C8C4-1B18-E9A8-A1AF753B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9503-7777-4609-B619-7CBAB890FFB2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50DAC-8524-9C8C-AD74-D7512E4CA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0C0F4-98EE-9968-1A13-5017E6279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A3EC-47F5-465B-BECC-63B3A6C51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24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9CE22-1ED0-18A3-D7B0-21DBFC0E3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3B854-721E-3EC7-290D-68366730AC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B69A0-1C84-5E28-F53F-3E3BA600D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9503-7777-4609-B619-7CBAB890FFB2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6E006-E48A-5366-40A8-C0F88909A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1840E-E49A-B466-10F9-13E8DF8E5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A3EC-47F5-465B-BECC-63B3A6C51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00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8BEB0E-6DDA-16E8-FFDE-D36C2A20F7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D4E5FE-926D-EB8B-EE87-8D50C159D7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C85D5-60EB-3377-99D5-402076CA0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9503-7777-4609-B619-7CBAB890FFB2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FB17D-B3F9-30AA-3F69-59855822F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1D5C5-E5E8-8008-C973-24F7CBBCF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A3EC-47F5-465B-BECC-63B3A6C51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4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14588-D7B6-ED8D-9F84-7AB4EA219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14CBC-71B3-400E-706D-7BC7536FC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9E4D0-8098-BA87-328B-5BE183C81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9503-7777-4609-B619-7CBAB890FFB2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B3663-B0C1-AD56-42F0-61A727E15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2C836-75C2-4BBB-2561-AE81A82FC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A3EC-47F5-465B-BECC-63B3A6C51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7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B499C-F115-9E34-7CA5-11815D315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BA177-400D-AC13-43F9-96326C9F7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A9DE8-893F-F1C6-40AD-D142F35CA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9503-7777-4609-B619-7CBAB890FFB2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856BC-2D81-E176-7B38-24D8D6C5B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A80C5-D53E-D42D-C291-A095D66C2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A3EC-47F5-465B-BECC-63B3A6C51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17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8E214-9A06-AB97-312F-B7CF0028C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590B1-B18C-CABB-35A7-19495448D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BCC71-17A8-9D2D-C6C6-D936EFA09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146123-FE32-6984-119D-5DB6B9C10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9503-7777-4609-B619-7CBAB890FFB2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E6E76-5760-80DE-53F5-392E25E95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CBF3E-D319-3A11-E01F-5175C10FD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A3EC-47F5-465B-BECC-63B3A6C51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56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79C3C-7737-953B-6932-44503E44C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4AE30-F8BA-7A61-4C0E-45F8F0A8C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EFC7D6-C5A4-9DF7-1B4B-1D251D9A7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DC56F0-6095-D089-304A-5B0619C369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BA481F-C7EB-FED2-41CB-804B8527CE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85053C-E8F4-C9F5-6CE2-30529140F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9503-7777-4609-B619-7CBAB890FFB2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9AEBCA-8AEE-B3CE-6535-D6E5EC9D8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E396ED-8564-2898-E0B4-4457243E9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A3EC-47F5-465B-BECC-63B3A6C51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366E7-6024-BE7E-B27D-3BA0A9AC3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FABFC5-E8B3-C669-5D4B-52DDA8B67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9503-7777-4609-B619-7CBAB890FFB2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9701F1-B077-85B3-0203-3561D0A7F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E30426-45F4-800C-E59A-FA7B3E499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A3EC-47F5-465B-BECC-63B3A6C51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80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498C36-6CF3-DCBF-4A29-CBE1E6F30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9503-7777-4609-B619-7CBAB890FFB2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A63541-8891-9C9F-443B-447B1FE53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120FDE-8041-DEEA-5022-C9A9CF80B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A3EC-47F5-465B-BECC-63B3A6C51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01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7313D-C0D0-D966-6268-640173380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CB53E-FD2E-9DFC-2415-E614CD4BF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B50BB-DE02-A958-3187-617B0FB2D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4747E-8876-5F5A-0A8F-7CFBF6EC4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9503-7777-4609-B619-7CBAB890FFB2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FECFD-1B85-06B6-9B9F-641781609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4A9AAA-978A-DAED-7F6F-E6C000E49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A3EC-47F5-465B-BECC-63B3A6C51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60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D61DD-FB11-34A4-0530-3D3DD5B8E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02719E-8976-5046-7FFB-9AA1B673FD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EC496-9AA0-87C5-012C-AB4794DA1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5B4BE4-D80C-B0DC-04D4-67D59567E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9503-7777-4609-B619-7CBAB890FFB2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97CFDC-2EC8-A4DD-DE40-4AB16FB2F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948EBC-07E1-CCF4-C65E-A3E4331B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A3EC-47F5-465B-BECC-63B3A6C51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14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06CE11-CCC2-CA7F-BE07-E02DCE746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29F2E-8F82-91F9-99FD-9F7FB3E6C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53511-86D1-090F-28FF-F8700052BA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B59503-7777-4609-B619-7CBAB890FFB2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1998C-111C-22D7-D6F9-43A0A208B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E8F1C-8750-B059-6FAD-80ADCACB4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C3A3EC-47F5-465B-BECC-63B3A6C51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900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C4AEAA7A-53C0-21BF-D17C-7AA407BB71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2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6B84B528-878A-82DF-01AA-EA0E255198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6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97C5B220-2E5F-6A1E-DD4B-8BC3977458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75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1FB1D60E-0F8B-1EE1-3C04-2C230AD1FC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47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7BB92933-BDEC-4339-AB30-0872A2AF53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81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69A35E0D-C988-6EA7-558C-6A24A4FA21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93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0D722235-0ED7-6CEF-B598-436D540395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28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537943FB-83F4-49B9-EAA9-1B48873CFA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97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7CC8AC03-362E-441C-584B-3387420223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4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E02A33B8-ED62-BEE8-F204-E114A8EAC4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437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6FDF02FF-E8BE-E223-89DB-00FF5F4ADE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29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421327D7-733A-63D0-E755-C1E19C421D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91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407C3A62-3B48-C903-6B1B-F08D66BBCA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27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9C86592E-3B88-78B7-761C-6B7B67B4AB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26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1CFD2F54-380E-E689-6D63-B3DE289F65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94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DD39B408-C384-F65B-8CC7-1855739B58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08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20E80FE3-18E5-DB49-73EC-666F24CF3E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6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7FD4CBD8-3CD2-01E8-1631-B7CF350827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40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DB90C62F-F3CF-B035-04A3-F178CEC7CE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483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89919CBD-F31B-DD5B-3AC8-C7ECC8D192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224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101AA9BB-B987-DBB3-66A3-DAD52DD175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01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2F591BE2-0D92-A7E1-91FD-F10C460EC2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39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41AD58C2-48E9-BA05-516F-EAE5623F05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12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59B1902B-943E-C199-F998-16973666F2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923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7D7672B3-E2A1-0A04-2B30-1EA3466E94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080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2EA402AF-102C-720C-B1F9-D6697DDD89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172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C49D85B0-9C9E-9816-22A5-86F9C3A40C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22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6CA795D1-D7F9-AF2D-4847-2A4996B4A7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035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1DD02810-54E2-3588-C4FB-5EEAA322AE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541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67954A2F-F386-3E4C-32A4-DBF4694A96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65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6583DFC7-FA57-3834-DCA1-7F0E8300C3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497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4513C6FE-BFDC-5080-1777-DEC603C61D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217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99BD88CA-6211-4B1F-D7D6-C822A12C6B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36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5D2BE7A9-B33A-8009-0DA2-9497C5BD0F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35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EC515AFA-0BDD-24BF-A8ED-6521F6AAF9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848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59F711D8-8577-7B87-BEF4-F6E5609879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565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A4E2F8E6-907E-9D6F-F5AC-20693F3A8F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667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E93503E9-F55E-3369-F51F-A4A62105C0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28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5753FFA2-4F7A-269E-EA06-6F05B37D17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482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97237C97-BC67-3D0C-324F-369A0979F8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965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812176B8-547D-D6F8-24DD-E5EFF5FC77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250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70FD6209-5050-76D8-8A01-D9C75F0EF3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651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61549C5C-52F3-26DA-BD14-A90DC07300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77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96E1BF8E-850F-63EF-BF21-82B0154548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64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D8E4A963-19ED-37C8-4C26-B4E429B7C9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71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C0D2667D-9BFF-86B2-DCAC-A4330155D6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51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1E408F52-49E7-8237-7700-FDA508B9A4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61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A2354AEB-FECA-2A54-CF7C-1D45BD56AE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27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34DBAAE0-ED91-74BA-2D16-40EFD9D29B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42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Headrick, Trey</dc:creator>
  <cp:lastModifiedBy>Headrick, Trey</cp:lastModifiedBy>
  <cp:revision>1</cp:revision>
  <dcterms:created xsi:type="dcterms:W3CDTF">2024-10-09T15:01:36Z</dcterms:created>
  <dcterms:modified xsi:type="dcterms:W3CDTF">2024-10-09T15:02:17Z</dcterms:modified>
</cp:coreProperties>
</file>